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91"/>
  </p:notesMasterIdLst>
  <p:sldIdLst>
    <p:sldId id="256" r:id="rId2"/>
    <p:sldId id="258" r:id="rId3"/>
    <p:sldId id="257" r:id="rId4"/>
    <p:sldId id="260" r:id="rId5"/>
    <p:sldId id="333" r:id="rId6"/>
    <p:sldId id="351" r:id="rId7"/>
    <p:sldId id="352" r:id="rId8"/>
    <p:sldId id="334" r:id="rId9"/>
    <p:sldId id="353" r:id="rId10"/>
    <p:sldId id="261" r:id="rId11"/>
    <p:sldId id="263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320" r:id="rId23"/>
    <p:sldId id="321" r:id="rId24"/>
    <p:sldId id="322" r:id="rId25"/>
    <p:sldId id="279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323" r:id="rId36"/>
    <p:sldId id="324" r:id="rId37"/>
    <p:sldId id="325" r:id="rId38"/>
    <p:sldId id="326" r:id="rId39"/>
    <p:sldId id="292" r:id="rId40"/>
    <p:sldId id="336" r:id="rId41"/>
    <p:sldId id="337" r:id="rId42"/>
    <p:sldId id="293" r:id="rId43"/>
    <p:sldId id="262" r:id="rId44"/>
    <p:sldId id="264" r:id="rId45"/>
    <p:sldId id="341" r:id="rId46"/>
    <p:sldId id="342" r:id="rId47"/>
    <p:sldId id="295" r:id="rId48"/>
    <p:sldId id="335" r:id="rId49"/>
    <p:sldId id="301" r:id="rId50"/>
    <p:sldId id="296" r:id="rId51"/>
    <p:sldId id="297" r:id="rId52"/>
    <p:sldId id="298" r:id="rId53"/>
    <p:sldId id="299" r:id="rId54"/>
    <p:sldId id="300" r:id="rId55"/>
    <p:sldId id="302" r:id="rId56"/>
    <p:sldId id="304" r:id="rId57"/>
    <p:sldId id="305" r:id="rId58"/>
    <p:sldId id="306" r:id="rId59"/>
    <p:sldId id="307" r:id="rId60"/>
    <p:sldId id="308" r:id="rId61"/>
    <p:sldId id="309" r:id="rId62"/>
    <p:sldId id="311" r:id="rId63"/>
    <p:sldId id="312" r:id="rId64"/>
    <p:sldId id="314" r:id="rId65"/>
    <p:sldId id="338" r:id="rId66"/>
    <p:sldId id="339" r:id="rId67"/>
    <p:sldId id="340" r:id="rId68"/>
    <p:sldId id="315" r:id="rId69"/>
    <p:sldId id="329" r:id="rId70"/>
    <p:sldId id="330" r:id="rId71"/>
    <p:sldId id="313" r:id="rId72"/>
    <p:sldId id="265" r:id="rId73"/>
    <p:sldId id="266" r:id="rId74"/>
    <p:sldId id="343" r:id="rId75"/>
    <p:sldId id="316" r:id="rId76"/>
    <p:sldId id="349" r:id="rId77"/>
    <p:sldId id="350" r:id="rId78"/>
    <p:sldId id="317" r:id="rId79"/>
    <p:sldId id="344" r:id="rId80"/>
    <p:sldId id="345" r:id="rId81"/>
    <p:sldId id="348" r:id="rId82"/>
    <p:sldId id="346" r:id="rId83"/>
    <p:sldId id="319" r:id="rId84"/>
    <p:sldId id="267" r:id="rId85"/>
    <p:sldId id="268" r:id="rId86"/>
    <p:sldId id="332" r:id="rId87"/>
    <p:sldId id="327" r:id="rId88"/>
    <p:sldId id="328" r:id="rId89"/>
    <p:sldId id="259" r:id="rId90"/>
  </p:sldIdLst>
  <p:sldSz cx="12192000" cy="6858000"/>
  <p:notesSz cx="6858000" cy="9144000"/>
  <p:embeddedFontLst>
    <p:embeddedFont>
      <p:font typeface="AppleSDGothicNeo Bold" panose="020B0600000101010101" charset="-127"/>
      <p:bold r:id="rId92"/>
    </p:embeddedFont>
    <p:embeddedFont>
      <p:font typeface="AppleSDGothicNeo Regular" panose="020B0600000101010101" charset="-127"/>
      <p:regular r:id="rId93"/>
    </p:embeddedFont>
    <p:embeddedFont>
      <p:font typeface="D2Coding" panose="020B0600000101010101" charset="-127"/>
      <p:regular r:id="rId94"/>
      <p:bold r:id="rId95"/>
    </p:embeddedFont>
    <p:embeddedFont>
      <p:font typeface="Cambria Math" panose="02040503050406030204" pitchFamily="18" charset="0"/>
      <p:regular r:id="rId96"/>
    </p:embeddedFont>
    <p:embeddedFont>
      <p:font typeface="맑은 고딕" panose="020B0503020000020004" pitchFamily="50" charset="-127"/>
      <p:regular r:id="rId97"/>
      <p:bold r:id="rId9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F847FC3-662D-4C4D-94BB-57B89989893A}">
          <p14:sldIdLst>
            <p14:sldId id="256"/>
            <p14:sldId id="258"/>
          </p14:sldIdLst>
        </p14:section>
        <p14:section name="Chapter 1. 문제 내용" id="{4A4123EC-AE35-446E-A584-744124413BBB}">
          <p14:sldIdLst>
            <p14:sldId id="257"/>
            <p14:sldId id="260"/>
          </p14:sldIdLst>
        </p14:section>
        <p14:section name="Chapter 2. 문제 풀이 (1)" id="{2C3C0DF7-B48A-4C15-8DBC-05A68E16F0AA}">
          <p14:sldIdLst>
            <p14:sldId id="333"/>
            <p14:sldId id="351"/>
            <p14:sldId id="352"/>
            <p14:sldId id="334"/>
            <p14:sldId id="353"/>
          </p14:sldIdLst>
        </p14:section>
        <p14:section name="Chatper 3. Counting Sort" id="{7E9066C6-CD5E-4ED2-999A-DEF42708815D}">
          <p14:sldIdLst>
            <p14:sldId id="261"/>
            <p14:sldId id="263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7"/>
            <p14:sldId id="320"/>
            <p14:sldId id="321"/>
            <p14:sldId id="322"/>
            <p14:sldId id="27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323"/>
            <p14:sldId id="324"/>
            <p14:sldId id="325"/>
            <p14:sldId id="326"/>
            <p14:sldId id="292"/>
            <p14:sldId id="336"/>
            <p14:sldId id="337"/>
            <p14:sldId id="293"/>
          </p14:sldIdLst>
        </p14:section>
        <p14:section name="Chatper 4. Suffix Array" id="{5E7EA392-0BD3-4DDD-A218-7B10432B503C}">
          <p14:sldIdLst>
            <p14:sldId id="262"/>
            <p14:sldId id="264"/>
            <p14:sldId id="341"/>
            <p14:sldId id="342"/>
            <p14:sldId id="295"/>
            <p14:sldId id="335"/>
            <p14:sldId id="301"/>
            <p14:sldId id="296"/>
            <p14:sldId id="297"/>
            <p14:sldId id="298"/>
            <p14:sldId id="299"/>
            <p14:sldId id="300"/>
            <p14:sldId id="302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4"/>
            <p14:sldId id="338"/>
            <p14:sldId id="339"/>
            <p14:sldId id="340"/>
            <p14:sldId id="315"/>
            <p14:sldId id="329"/>
            <p14:sldId id="330"/>
            <p14:sldId id="313"/>
          </p14:sldIdLst>
        </p14:section>
        <p14:section name="Chapter 5. Longest Common Prefix" id="{F761C12A-A18C-48A7-A126-53564703370B}">
          <p14:sldIdLst>
            <p14:sldId id="265"/>
            <p14:sldId id="266"/>
            <p14:sldId id="343"/>
            <p14:sldId id="316"/>
            <p14:sldId id="349"/>
            <p14:sldId id="350"/>
            <p14:sldId id="317"/>
            <p14:sldId id="344"/>
            <p14:sldId id="345"/>
            <p14:sldId id="348"/>
            <p14:sldId id="346"/>
            <p14:sldId id="319"/>
          </p14:sldIdLst>
        </p14:section>
        <p14:section name="Chapter 6. 문제 풀이 (2)" id="{E5E18A4B-5DB2-446B-B148-DE07E69B8CE1}">
          <p14:sldIdLst>
            <p14:sldId id="267"/>
            <p14:sldId id="268"/>
            <p14:sldId id="332"/>
          </p14:sldIdLst>
        </p14:section>
        <p14:section name="Appendix. 참고 문헌" id="{5FA4ECB3-B60A-4BAA-A97C-67C531BABFF7}">
          <p14:sldIdLst>
            <p14:sldId id="327"/>
            <p14:sldId id="328"/>
          </p14:sldIdLst>
        </p14:section>
        <p14:section name="Outro" id="{5CDD09F2-2FBB-4C8A-B079-FFA64FB80A08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FFFF"/>
    <a:srgbClr val="D2DFFC"/>
    <a:srgbClr val="FC9AFC"/>
    <a:srgbClr val="FC9AD7"/>
    <a:srgbClr val="FCA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99" d="100"/>
          <a:sy n="99" d="100"/>
        </p:scale>
        <p:origin x="96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font" Target="fonts/font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6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2.fntdata"/><Relationship Id="rId98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9AECA-8F87-4651-8C96-2A0006CF0467}" type="datetimeFigureOut">
              <a:rPr lang="ko-KR" altLang="en-US" smtClean="0"/>
              <a:t>2019-01-23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A1708-A4E1-4FD3-A4BF-43ADF52EE8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50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9029" y="0"/>
            <a:ext cx="12221029" cy="6943724"/>
            <a:chOff x="-21772" y="0"/>
            <a:chExt cx="9165772" cy="6943724"/>
          </a:xfrm>
        </p:grpSpPr>
        <p:sp>
          <p:nvSpPr>
            <p:cNvPr id="8" name="Freeform 17"/>
            <p:cNvSpPr>
              <a:spLocks noEditPoints="1"/>
            </p:cNvSpPr>
            <p:nvPr/>
          </p:nvSpPr>
          <p:spPr>
            <a:xfrm>
              <a:off x="2514600" y="2133600"/>
              <a:ext cx="6629400" cy="4724400"/>
            </a:xfrm>
            <a:custGeom>
              <a:avLst/>
              <a:gdLst/>
              <a:ahLst/>
              <a:cxnLst>
                <a:cxn ang="0">
                  <a:pos x="0" y="3946"/>
                </a:cxn>
                <a:cxn ang="0">
                  <a:pos x="56" y="3948"/>
                </a:cxn>
                <a:cxn ang="0">
                  <a:pos x="126" y="3946"/>
                </a:cxn>
                <a:cxn ang="0">
                  <a:pos x="4656" y="0"/>
                </a:cxn>
                <a:cxn ang="0">
                  <a:pos x="4582" y="334"/>
                </a:cxn>
                <a:cxn ang="0">
                  <a:pos x="4496" y="648"/>
                </a:cxn>
                <a:cxn ang="0">
                  <a:pos x="4396" y="942"/>
                </a:cxn>
                <a:cxn ang="0">
                  <a:pos x="4286" y="1220"/>
                </a:cxn>
                <a:cxn ang="0">
                  <a:pos x="4164" y="1480"/>
                </a:cxn>
                <a:cxn ang="0">
                  <a:pos x="4034" y="1722"/>
                </a:cxn>
                <a:cxn ang="0">
                  <a:pos x="3894" y="1948"/>
                </a:cxn>
                <a:cxn ang="0">
                  <a:pos x="3744" y="2158"/>
                </a:cxn>
                <a:cxn ang="0">
                  <a:pos x="3590" y="2354"/>
                </a:cxn>
                <a:cxn ang="0">
                  <a:pos x="3428" y="2534"/>
                </a:cxn>
                <a:cxn ang="0">
                  <a:pos x="3260" y="2700"/>
                </a:cxn>
                <a:cxn ang="0">
                  <a:pos x="3090" y="2852"/>
                </a:cxn>
                <a:cxn ang="0">
                  <a:pos x="2914" y="2992"/>
                </a:cxn>
                <a:cxn ang="0">
                  <a:pos x="2738" y="3120"/>
                </a:cxn>
                <a:cxn ang="0">
                  <a:pos x="2558" y="3236"/>
                </a:cxn>
                <a:cxn ang="0">
                  <a:pos x="2378" y="3340"/>
                </a:cxn>
                <a:cxn ang="0">
                  <a:pos x="2198" y="3432"/>
                </a:cxn>
                <a:cxn ang="0">
                  <a:pos x="2020" y="3516"/>
                </a:cxn>
                <a:cxn ang="0">
                  <a:pos x="1842" y="3590"/>
                </a:cxn>
                <a:cxn ang="0">
                  <a:pos x="1668" y="3656"/>
                </a:cxn>
                <a:cxn ang="0">
                  <a:pos x="1498" y="3712"/>
                </a:cxn>
                <a:cxn ang="0">
                  <a:pos x="1332" y="3760"/>
                </a:cxn>
                <a:cxn ang="0">
                  <a:pos x="1172" y="3802"/>
                </a:cxn>
                <a:cxn ang="0">
                  <a:pos x="1018" y="3838"/>
                </a:cxn>
                <a:cxn ang="0">
                  <a:pos x="734" y="3890"/>
                </a:cxn>
                <a:cxn ang="0">
                  <a:pos x="486" y="3922"/>
                </a:cxn>
                <a:cxn ang="0">
                  <a:pos x="280" y="3940"/>
                </a:cxn>
                <a:cxn ang="0">
                  <a:pos x="126" y="3946"/>
                </a:cxn>
                <a:cxn ang="0">
                  <a:pos x="4656" y="0"/>
                </a:cxn>
              </a:cxnLst>
              <a:rect l="0" t="0" r="r" b="b"/>
              <a:pathLst>
                <a:path w="4656" h="3948">
                  <a:moveTo>
                    <a:pt x="126" y="3946"/>
                  </a:moveTo>
                  <a:lnTo>
                    <a:pt x="0" y="3946"/>
                  </a:lnTo>
                  <a:lnTo>
                    <a:pt x="0" y="3946"/>
                  </a:lnTo>
                  <a:lnTo>
                    <a:pt x="56" y="3948"/>
                  </a:lnTo>
                  <a:lnTo>
                    <a:pt x="56" y="3948"/>
                  </a:lnTo>
                  <a:lnTo>
                    <a:pt x="126" y="3946"/>
                  </a:lnTo>
                  <a:moveTo>
                    <a:pt x="4656" y="0"/>
                  </a:moveTo>
                  <a:lnTo>
                    <a:pt x="4656" y="0"/>
                  </a:lnTo>
                  <a:lnTo>
                    <a:pt x="4620" y="170"/>
                  </a:lnTo>
                  <a:lnTo>
                    <a:pt x="4582" y="334"/>
                  </a:lnTo>
                  <a:lnTo>
                    <a:pt x="4540" y="494"/>
                  </a:lnTo>
                  <a:lnTo>
                    <a:pt x="4496" y="648"/>
                  </a:lnTo>
                  <a:lnTo>
                    <a:pt x="4448" y="798"/>
                  </a:lnTo>
                  <a:lnTo>
                    <a:pt x="4396" y="942"/>
                  </a:lnTo>
                  <a:lnTo>
                    <a:pt x="4342" y="1084"/>
                  </a:lnTo>
                  <a:lnTo>
                    <a:pt x="4286" y="1220"/>
                  </a:lnTo>
                  <a:lnTo>
                    <a:pt x="4226" y="1352"/>
                  </a:lnTo>
                  <a:lnTo>
                    <a:pt x="4164" y="1480"/>
                  </a:lnTo>
                  <a:lnTo>
                    <a:pt x="4100" y="1602"/>
                  </a:lnTo>
                  <a:lnTo>
                    <a:pt x="4034" y="1722"/>
                  </a:lnTo>
                  <a:lnTo>
                    <a:pt x="3964" y="1836"/>
                  </a:lnTo>
                  <a:lnTo>
                    <a:pt x="3894" y="1948"/>
                  </a:lnTo>
                  <a:lnTo>
                    <a:pt x="3820" y="2056"/>
                  </a:lnTo>
                  <a:lnTo>
                    <a:pt x="3744" y="2158"/>
                  </a:lnTo>
                  <a:lnTo>
                    <a:pt x="3668" y="2258"/>
                  </a:lnTo>
                  <a:lnTo>
                    <a:pt x="3590" y="2354"/>
                  </a:lnTo>
                  <a:lnTo>
                    <a:pt x="3510" y="2446"/>
                  </a:lnTo>
                  <a:lnTo>
                    <a:pt x="3428" y="2534"/>
                  </a:lnTo>
                  <a:lnTo>
                    <a:pt x="3344" y="2618"/>
                  </a:lnTo>
                  <a:lnTo>
                    <a:pt x="3260" y="2700"/>
                  </a:lnTo>
                  <a:lnTo>
                    <a:pt x="3176" y="2778"/>
                  </a:lnTo>
                  <a:lnTo>
                    <a:pt x="3090" y="2852"/>
                  </a:lnTo>
                  <a:lnTo>
                    <a:pt x="3002" y="2924"/>
                  </a:lnTo>
                  <a:lnTo>
                    <a:pt x="2914" y="2992"/>
                  </a:lnTo>
                  <a:lnTo>
                    <a:pt x="2826" y="3058"/>
                  </a:lnTo>
                  <a:lnTo>
                    <a:pt x="2738" y="3120"/>
                  </a:lnTo>
                  <a:lnTo>
                    <a:pt x="2648" y="3178"/>
                  </a:lnTo>
                  <a:lnTo>
                    <a:pt x="2558" y="3236"/>
                  </a:lnTo>
                  <a:lnTo>
                    <a:pt x="2468" y="3288"/>
                  </a:lnTo>
                  <a:lnTo>
                    <a:pt x="2378" y="3340"/>
                  </a:lnTo>
                  <a:lnTo>
                    <a:pt x="2288" y="3388"/>
                  </a:lnTo>
                  <a:lnTo>
                    <a:pt x="2198" y="3432"/>
                  </a:lnTo>
                  <a:lnTo>
                    <a:pt x="2108" y="3476"/>
                  </a:lnTo>
                  <a:lnTo>
                    <a:pt x="2020" y="3516"/>
                  </a:lnTo>
                  <a:lnTo>
                    <a:pt x="1930" y="3554"/>
                  </a:lnTo>
                  <a:lnTo>
                    <a:pt x="1842" y="3590"/>
                  </a:lnTo>
                  <a:lnTo>
                    <a:pt x="1756" y="3624"/>
                  </a:lnTo>
                  <a:lnTo>
                    <a:pt x="1668" y="3656"/>
                  </a:lnTo>
                  <a:lnTo>
                    <a:pt x="1582" y="3684"/>
                  </a:lnTo>
                  <a:lnTo>
                    <a:pt x="1498" y="3712"/>
                  </a:lnTo>
                  <a:lnTo>
                    <a:pt x="1414" y="3738"/>
                  </a:lnTo>
                  <a:lnTo>
                    <a:pt x="1332" y="3760"/>
                  </a:lnTo>
                  <a:lnTo>
                    <a:pt x="1252" y="3782"/>
                  </a:lnTo>
                  <a:lnTo>
                    <a:pt x="1172" y="3802"/>
                  </a:lnTo>
                  <a:lnTo>
                    <a:pt x="1094" y="3820"/>
                  </a:lnTo>
                  <a:lnTo>
                    <a:pt x="1018" y="3838"/>
                  </a:lnTo>
                  <a:lnTo>
                    <a:pt x="872" y="3866"/>
                  </a:lnTo>
                  <a:lnTo>
                    <a:pt x="734" y="3890"/>
                  </a:lnTo>
                  <a:lnTo>
                    <a:pt x="604" y="3908"/>
                  </a:lnTo>
                  <a:lnTo>
                    <a:pt x="486" y="3922"/>
                  </a:lnTo>
                  <a:lnTo>
                    <a:pt x="378" y="3932"/>
                  </a:lnTo>
                  <a:lnTo>
                    <a:pt x="280" y="3940"/>
                  </a:lnTo>
                  <a:lnTo>
                    <a:pt x="196" y="3944"/>
                  </a:lnTo>
                  <a:lnTo>
                    <a:pt x="126" y="3946"/>
                  </a:lnTo>
                  <a:lnTo>
                    <a:pt x="4656" y="3940"/>
                  </a:lnTo>
                  <a:lnTo>
                    <a:pt x="4656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9"/>
            <p:cNvSpPr/>
            <p:nvPr/>
          </p:nvSpPr>
          <p:spPr>
            <a:xfrm>
              <a:off x="5791200" y="2434284"/>
              <a:ext cx="3350686" cy="4436416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6"/>
            <p:cNvSpPr>
              <a:spLocks noEditPoints="1"/>
            </p:cNvSpPr>
            <p:nvPr/>
          </p:nvSpPr>
          <p:spPr>
            <a:xfrm>
              <a:off x="-4227" y="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12"/>
            <p:cNvSpPr>
              <a:spLocks noEditPoints="1"/>
            </p:cNvSpPr>
            <p:nvPr/>
          </p:nvSpPr>
          <p:spPr>
            <a:xfrm>
              <a:off x="-9526" y="1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2" name="Freeform 30"/>
            <p:cNvSpPr/>
            <p:nvPr/>
          </p:nvSpPr>
          <p:spPr>
            <a:xfrm>
              <a:off x="527050" y="0"/>
              <a:ext cx="8089900" cy="68580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noFill/>
            <a:ln w="9525">
              <a:noFill/>
              <a:round/>
            </a:ln>
          </p:spPr>
        </p:sp>
        <p:sp>
          <p:nvSpPr>
            <p:cNvPr id="13" name="Freeform 11"/>
            <p:cNvSpPr>
              <a:spLocks noEditPoints="1"/>
            </p:cNvSpPr>
            <p:nvPr/>
          </p:nvSpPr>
          <p:spPr>
            <a:xfrm>
              <a:off x="6296025" y="12700"/>
              <a:ext cx="2847975" cy="6858000"/>
            </a:xfrm>
            <a:custGeom>
              <a:avLst/>
              <a:gdLst/>
              <a:ahLst/>
              <a:cxnLst>
                <a:cxn ang="0">
                  <a:pos x="0" y="4318"/>
                </a:cxn>
                <a:cxn ang="0">
                  <a:pos x="21" y="4320"/>
                </a:cxn>
                <a:cxn ang="0">
                  <a:pos x="49" y="4318"/>
                </a:cxn>
                <a:cxn ang="0">
                  <a:pos x="1794" y="0"/>
                </a:cxn>
                <a:cxn ang="0">
                  <a:pos x="1766" y="365"/>
                </a:cxn>
                <a:cxn ang="0">
                  <a:pos x="1733" y="710"/>
                </a:cxn>
                <a:cxn ang="0">
                  <a:pos x="1694" y="1031"/>
                </a:cxn>
                <a:cxn ang="0">
                  <a:pos x="1651" y="1335"/>
                </a:cxn>
                <a:cxn ang="0">
                  <a:pos x="1605" y="1618"/>
                </a:cxn>
                <a:cxn ang="0">
                  <a:pos x="1554" y="1884"/>
                </a:cxn>
                <a:cxn ang="0">
                  <a:pos x="1500" y="2132"/>
                </a:cxn>
                <a:cxn ang="0">
                  <a:pos x="1443" y="2361"/>
                </a:cxn>
                <a:cxn ang="0">
                  <a:pos x="1383" y="2574"/>
                </a:cxn>
                <a:cxn ang="0">
                  <a:pos x="1320" y="2772"/>
                </a:cxn>
                <a:cxn ang="0">
                  <a:pos x="1257" y="2953"/>
                </a:cxn>
                <a:cxn ang="0">
                  <a:pos x="1191" y="3121"/>
                </a:cxn>
                <a:cxn ang="0">
                  <a:pos x="1123" y="3275"/>
                </a:cxn>
                <a:cxn ang="0">
                  <a:pos x="1054" y="3413"/>
                </a:cxn>
                <a:cxn ang="0">
                  <a:pos x="986" y="3541"/>
                </a:cxn>
                <a:cxn ang="0">
                  <a:pos x="916" y="3654"/>
                </a:cxn>
                <a:cxn ang="0">
                  <a:pos x="846" y="3757"/>
                </a:cxn>
                <a:cxn ang="0">
                  <a:pos x="778" y="3848"/>
                </a:cxn>
                <a:cxn ang="0">
                  <a:pos x="710" y="3929"/>
                </a:cxn>
                <a:cxn ang="0">
                  <a:pos x="643" y="4000"/>
                </a:cxn>
                <a:cxn ang="0">
                  <a:pos x="577" y="4061"/>
                </a:cxn>
                <a:cxn ang="0">
                  <a:pos x="514" y="4116"/>
                </a:cxn>
                <a:cxn ang="0">
                  <a:pos x="451" y="4161"/>
                </a:cxn>
                <a:cxn ang="0">
                  <a:pos x="392" y="4199"/>
                </a:cxn>
                <a:cxn ang="0">
                  <a:pos x="283" y="4257"/>
                </a:cxn>
                <a:cxn ang="0">
                  <a:pos x="187" y="4292"/>
                </a:cxn>
                <a:cxn ang="0">
                  <a:pos x="108" y="4311"/>
                </a:cxn>
                <a:cxn ang="0">
                  <a:pos x="49" y="4318"/>
                </a:cxn>
                <a:cxn ang="0">
                  <a:pos x="1794" y="0"/>
                </a:cxn>
              </a:cxnLst>
              <a:rect l="0" t="0" r="r" b="b"/>
              <a:pathLst>
                <a:path w="1794" h="4320">
                  <a:moveTo>
                    <a:pt x="49" y="4318"/>
                  </a:moveTo>
                  <a:lnTo>
                    <a:pt x="0" y="4318"/>
                  </a:lnTo>
                  <a:lnTo>
                    <a:pt x="0" y="4318"/>
                  </a:lnTo>
                  <a:lnTo>
                    <a:pt x="21" y="4320"/>
                  </a:lnTo>
                  <a:lnTo>
                    <a:pt x="21" y="4320"/>
                  </a:lnTo>
                  <a:lnTo>
                    <a:pt x="49" y="4318"/>
                  </a:lnTo>
                  <a:moveTo>
                    <a:pt x="1794" y="0"/>
                  </a:moveTo>
                  <a:lnTo>
                    <a:pt x="1794" y="0"/>
                  </a:lnTo>
                  <a:lnTo>
                    <a:pt x="1780" y="185"/>
                  </a:lnTo>
                  <a:lnTo>
                    <a:pt x="1766" y="365"/>
                  </a:lnTo>
                  <a:lnTo>
                    <a:pt x="1750" y="540"/>
                  </a:lnTo>
                  <a:lnTo>
                    <a:pt x="1733" y="710"/>
                  </a:lnTo>
                  <a:lnTo>
                    <a:pt x="1714" y="872"/>
                  </a:lnTo>
                  <a:lnTo>
                    <a:pt x="1694" y="1031"/>
                  </a:lnTo>
                  <a:lnTo>
                    <a:pt x="1673" y="1185"/>
                  </a:lnTo>
                  <a:lnTo>
                    <a:pt x="1651" y="1335"/>
                  </a:lnTo>
                  <a:lnTo>
                    <a:pt x="1628" y="1478"/>
                  </a:lnTo>
                  <a:lnTo>
                    <a:pt x="1605" y="1618"/>
                  </a:lnTo>
                  <a:lnTo>
                    <a:pt x="1579" y="1755"/>
                  </a:lnTo>
                  <a:lnTo>
                    <a:pt x="1554" y="1884"/>
                  </a:lnTo>
                  <a:lnTo>
                    <a:pt x="1528" y="2010"/>
                  </a:lnTo>
                  <a:lnTo>
                    <a:pt x="1500" y="2132"/>
                  </a:lnTo>
                  <a:lnTo>
                    <a:pt x="1472" y="2249"/>
                  </a:lnTo>
                  <a:lnTo>
                    <a:pt x="1443" y="2361"/>
                  </a:lnTo>
                  <a:lnTo>
                    <a:pt x="1413" y="2471"/>
                  </a:lnTo>
                  <a:lnTo>
                    <a:pt x="1383" y="2574"/>
                  </a:lnTo>
                  <a:lnTo>
                    <a:pt x="1352" y="2676"/>
                  </a:lnTo>
                  <a:lnTo>
                    <a:pt x="1320" y="2772"/>
                  </a:lnTo>
                  <a:lnTo>
                    <a:pt x="1289" y="2866"/>
                  </a:lnTo>
                  <a:lnTo>
                    <a:pt x="1257" y="2953"/>
                  </a:lnTo>
                  <a:lnTo>
                    <a:pt x="1224" y="3039"/>
                  </a:lnTo>
                  <a:lnTo>
                    <a:pt x="1191" y="3121"/>
                  </a:lnTo>
                  <a:lnTo>
                    <a:pt x="1158" y="3200"/>
                  </a:lnTo>
                  <a:lnTo>
                    <a:pt x="1123" y="3275"/>
                  </a:lnTo>
                  <a:lnTo>
                    <a:pt x="1089" y="3345"/>
                  </a:lnTo>
                  <a:lnTo>
                    <a:pt x="1054" y="3413"/>
                  </a:lnTo>
                  <a:lnTo>
                    <a:pt x="1021" y="3478"/>
                  </a:lnTo>
                  <a:lnTo>
                    <a:pt x="986" y="3541"/>
                  </a:lnTo>
                  <a:lnTo>
                    <a:pt x="951" y="3598"/>
                  </a:lnTo>
                  <a:lnTo>
                    <a:pt x="916" y="3654"/>
                  </a:lnTo>
                  <a:lnTo>
                    <a:pt x="881" y="3707"/>
                  </a:lnTo>
                  <a:lnTo>
                    <a:pt x="846" y="3757"/>
                  </a:lnTo>
                  <a:lnTo>
                    <a:pt x="813" y="3803"/>
                  </a:lnTo>
                  <a:lnTo>
                    <a:pt x="778" y="3848"/>
                  </a:lnTo>
                  <a:lnTo>
                    <a:pt x="745" y="3890"/>
                  </a:lnTo>
                  <a:lnTo>
                    <a:pt x="710" y="3929"/>
                  </a:lnTo>
                  <a:lnTo>
                    <a:pt x="677" y="3965"/>
                  </a:lnTo>
                  <a:lnTo>
                    <a:pt x="643" y="4000"/>
                  </a:lnTo>
                  <a:lnTo>
                    <a:pt x="610" y="4032"/>
                  </a:lnTo>
                  <a:lnTo>
                    <a:pt x="577" y="4061"/>
                  </a:lnTo>
                  <a:lnTo>
                    <a:pt x="546" y="4089"/>
                  </a:lnTo>
                  <a:lnTo>
                    <a:pt x="514" y="4116"/>
                  </a:lnTo>
                  <a:lnTo>
                    <a:pt x="483" y="4140"/>
                  </a:lnTo>
                  <a:lnTo>
                    <a:pt x="451" y="4161"/>
                  </a:lnTo>
                  <a:lnTo>
                    <a:pt x="421" y="4180"/>
                  </a:lnTo>
                  <a:lnTo>
                    <a:pt x="392" y="4199"/>
                  </a:lnTo>
                  <a:lnTo>
                    <a:pt x="336" y="4231"/>
                  </a:lnTo>
                  <a:lnTo>
                    <a:pt x="283" y="4257"/>
                  </a:lnTo>
                  <a:lnTo>
                    <a:pt x="233" y="4276"/>
                  </a:lnTo>
                  <a:lnTo>
                    <a:pt x="187" y="4292"/>
                  </a:lnTo>
                  <a:lnTo>
                    <a:pt x="145" y="4303"/>
                  </a:lnTo>
                  <a:lnTo>
                    <a:pt x="108" y="4311"/>
                  </a:lnTo>
                  <a:lnTo>
                    <a:pt x="77" y="4317"/>
                  </a:lnTo>
                  <a:lnTo>
                    <a:pt x="49" y="4318"/>
                  </a:lnTo>
                  <a:lnTo>
                    <a:pt x="1794" y="4313"/>
                  </a:lnTo>
                  <a:lnTo>
                    <a:pt x="1794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4" name="Freeform 5"/>
            <p:cNvSpPr>
              <a:spLocks noEditPoints="1"/>
            </p:cNvSpPr>
            <p:nvPr/>
          </p:nvSpPr>
          <p:spPr>
            <a:xfrm>
              <a:off x="-21772" y="1524000"/>
              <a:ext cx="3255818" cy="5334000"/>
            </a:xfrm>
            <a:custGeom>
              <a:avLst/>
              <a:gdLst/>
              <a:ahLst/>
              <a:cxnLst>
                <a:cxn ang="0">
                  <a:pos x="8" y="106"/>
                </a:cxn>
                <a:cxn ang="0">
                  <a:pos x="17" y="4311"/>
                </a:cxn>
                <a:cxn ang="0">
                  <a:pos x="2256" y="4320"/>
                </a:cxn>
                <a:cxn ang="0">
                  <a:pos x="2256" y="4320"/>
                </a:cxn>
                <a:cxn ang="0">
                  <a:pos x="2235" y="4312"/>
                </a:cxn>
                <a:cxn ang="0">
                  <a:pos x="2209" y="4303"/>
                </a:cxn>
                <a:cxn ang="0">
                  <a:pos x="2173" y="4290"/>
                </a:cxn>
                <a:cxn ang="0">
                  <a:pos x="2130" y="4271"/>
                </a:cxn>
                <a:cxn ang="0">
                  <a:pos x="2077" y="4246"/>
                </a:cxn>
                <a:cxn ang="0">
                  <a:pos x="2017" y="4216"/>
                </a:cxn>
                <a:cxn ang="0">
                  <a:pos x="1951" y="4181"/>
                </a:cxn>
                <a:cxn ang="0">
                  <a:pos x="1879" y="4137"/>
                </a:cxn>
                <a:cxn ang="0">
                  <a:pos x="1800" y="4084"/>
                </a:cxn>
                <a:cxn ang="0">
                  <a:pos x="1717" y="4026"/>
                </a:cxn>
                <a:cxn ang="0">
                  <a:pos x="1676" y="3994"/>
                </a:cxn>
                <a:cxn ang="0">
                  <a:pos x="1630" y="3960"/>
                </a:cxn>
                <a:cxn ang="0">
                  <a:pos x="1585" y="3922"/>
                </a:cxn>
                <a:cxn ang="0">
                  <a:pos x="1540" y="3883"/>
                </a:cxn>
                <a:cxn ang="0">
                  <a:pos x="1495" y="3841"/>
                </a:cxn>
                <a:cxn ang="0">
                  <a:pos x="1447" y="3798"/>
                </a:cxn>
                <a:cxn ang="0">
                  <a:pos x="1398" y="3751"/>
                </a:cxn>
                <a:cxn ang="0">
                  <a:pos x="1351" y="3702"/>
                </a:cxn>
                <a:cxn ang="0">
                  <a:pos x="1302" y="3651"/>
                </a:cxn>
                <a:cxn ang="0">
                  <a:pos x="1253" y="3596"/>
                </a:cxn>
                <a:cxn ang="0">
                  <a:pos x="1204" y="3540"/>
                </a:cxn>
                <a:cxn ang="0">
                  <a:pos x="1155" y="3479"/>
                </a:cxn>
                <a:cxn ang="0">
                  <a:pos x="1106" y="3417"/>
                </a:cxn>
                <a:cxn ang="0">
                  <a:pos x="1057" y="3353"/>
                </a:cxn>
                <a:cxn ang="0">
                  <a:pos x="1008" y="3283"/>
                </a:cxn>
                <a:cxn ang="0">
                  <a:pos x="959" y="3214"/>
                </a:cxn>
                <a:cxn ang="0">
                  <a:pos x="910" y="3138"/>
                </a:cxn>
                <a:cxn ang="0">
                  <a:pos x="861" y="3061"/>
                </a:cxn>
                <a:cxn ang="0">
                  <a:pos x="814" y="2980"/>
                </a:cxn>
                <a:cxn ang="0">
                  <a:pos x="765" y="2897"/>
                </a:cxn>
                <a:cxn ang="0">
                  <a:pos x="720" y="2808"/>
                </a:cxn>
                <a:cxn ang="0">
                  <a:pos x="673" y="2718"/>
                </a:cxn>
                <a:cxn ang="0">
                  <a:pos x="628" y="2624"/>
                </a:cxn>
                <a:cxn ang="0">
                  <a:pos x="582" y="2528"/>
                </a:cxn>
                <a:cxn ang="0">
                  <a:pos x="539" y="2426"/>
                </a:cxn>
                <a:cxn ang="0">
                  <a:pos x="496" y="2322"/>
                </a:cxn>
                <a:cxn ang="0">
                  <a:pos x="454" y="2213"/>
                </a:cxn>
                <a:cxn ang="0">
                  <a:pos x="413" y="2102"/>
                </a:cxn>
                <a:cxn ang="0">
                  <a:pos x="373" y="1985"/>
                </a:cxn>
                <a:cxn ang="0">
                  <a:pos x="335" y="1866"/>
                </a:cxn>
                <a:cxn ang="0">
                  <a:pos x="298" y="1742"/>
                </a:cxn>
                <a:cxn ang="0">
                  <a:pos x="264" y="1613"/>
                </a:cxn>
                <a:cxn ang="0">
                  <a:pos x="230" y="1483"/>
                </a:cxn>
                <a:cxn ang="0">
                  <a:pos x="196" y="1348"/>
                </a:cxn>
                <a:cxn ang="0">
                  <a:pos x="166" y="1206"/>
                </a:cxn>
                <a:cxn ang="0">
                  <a:pos x="138" y="1063"/>
                </a:cxn>
                <a:cxn ang="0">
                  <a:pos x="111" y="914"/>
                </a:cxn>
                <a:cxn ang="0">
                  <a:pos x="85" y="761"/>
                </a:cxn>
                <a:cxn ang="0">
                  <a:pos x="62" y="605"/>
                </a:cxn>
                <a:cxn ang="0">
                  <a:pos x="41" y="443"/>
                </a:cxn>
                <a:cxn ang="0">
                  <a:pos x="23" y="277"/>
                </a:cxn>
                <a:cxn ang="0">
                  <a:pos x="8" y="106"/>
                </a:cxn>
                <a:cxn ang="0">
                  <a:pos x="6" y="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8" y="106"/>
                </a:cxn>
                <a:cxn ang="0">
                  <a:pos x="6" y="0"/>
                </a:cxn>
              </a:cxnLst>
              <a:rect l="0" t="0" r="r" b="b"/>
              <a:pathLst>
                <a:path w="2256" h="4320">
                  <a:moveTo>
                    <a:pt x="8" y="106"/>
                  </a:moveTo>
                  <a:lnTo>
                    <a:pt x="17" y="4311"/>
                  </a:lnTo>
                  <a:lnTo>
                    <a:pt x="2256" y="4320"/>
                  </a:lnTo>
                  <a:lnTo>
                    <a:pt x="2256" y="4320"/>
                  </a:lnTo>
                  <a:lnTo>
                    <a:pt x="2235" y="4312"/>
                  </a:lnTo>
                  <a:lnTo>
                    <a:pt x="2209" y="4303"/>
                  </a:lnTo>
                  <a:lnTo>
                    <a:pt x="2173" y="4290"/>
                  </a:lnTo>
                  <a:lnTo>
                    <a:pt x="2130" y="4271"/>
                  </a:lnTo>
                  <a:lnTo>
                    <a:pt x="2077" y="4246"/>
                  </a:lnTo>
                  <a:lnTo>
                    <a:pt x="2017" y="4216"/>
                  </a:lnTo>
                  <a:lnTo>
                    <a:pt x="1951" y="4181"/>
                  </a:lnTo>
                  <a:lnTo>
                    <a:pt x="1879" y="4137"/>
                  </a:lnTo>
                  <a:lnTo>
                    <a:pt x="1800" y="4084"/>
                  </a:lnTo>
                  <a:lnTo>
                    <a:pt x="1717" y="4026"/>
                  </a:lnTo>
                  <a:lnTo>
                    <a:pt x="1676" y="3994"/>
                  </a:lnTo>
                  <a:lnTo>
                    <a:pt x="1630" y="3960"/>
                  </a:lnTo>
                  <a:lnTo>
                    <a:pt x="1585" y="3922"/>
                  </a:lnTo>
                  <a:lnTo>
                    <a:pt x="1540" y="3883"/>
                  </a:lnTo>
                  <a:lnTo>
                    <a:pt x="1495" y="3841"/>
                  </a:lnTo>
                  <a:lnTo>
                    <a:pt x="1447" y="3798"/>
                  </a:lnTo>
                  <a:lnTo>
                    <a:pt x="1398" y="3751"/>
                  </a:lnTo>
                  <a:lnTo>
                    <a:pt x="1351" y="3702"/>
                  </a:lnTo>
                  <a:lnTo>
                    <a:pt x="1302" y="3651"/>
                  </a:lnTo>
                  <a:lnTo>
                    <a:pt x="1253" y="3596"/>
                  </a:lnTo>
                  <a:lnTo>
                    <a:pt x="1204" y="3540"/>
                  </a:lnTo>
                  <a:lnTo>
                    <a:pt x="1155" y="3479"/>
                  </a:lnTo>
                  <a:lnTo>
                    <a:pt x="1106" y="3417"/>
                  </a:lnTo>
                  <a:lnTo>
                    <a:pt x="1057" y="3353"/>
                  </a:lnTo>
                  <a:lnTo>
                    <a:pt x="1008" y="3283"/>
                  </a:lnTo>
                  <a:lnTo>
                    <a:pt x="959" y="3214"/>
                  </a:lnTo>
                  <a:lnTo>
                    <a:pt x="910" y="3138"/>
                  </a:lnTo>
                  <a:lnTo>
                    <a:pt x="861" y="3061"/>
                  </a:lnTo>
                  <a:lnTo>
                    <a:pt x="814" y="2980"/>
                  </a:lnTo>
                  <a:lnTo>
                    <a:pt x="765" y="2897"/>
                  </a:lnTo>
                  <a:lnTo>
                    <a:pt x="720" y="2808"/>
                  </a:lnTo>
                  <a:lnTo>
                    <a:pt x="673" y="2718"/>
                  </a:lnTo>
                  <a:lnTo>
                    <a:pt x="628" y="2624"/>
                  </a:lnTo>
                  <a:lnTo>
                    <a:pt x="582" y="2528"/>
                  </a:lnTo>
                  <a:lnTo>
                    <a:pt x="539" y="2426"/>
                  </a:lnTo>
                  <a:lnTo>
                    <a:pt x="496" y="2322"/>
                  </a:lnTo>
                  <a:lnTo>
                    <a:pt x="454" y="2213"/>
                  </a:lnTo>
                  <a:lnTo>
                    <a:pt x="413" y="2102"/>
                  </a:lnTo>
                  <a:lnTo>
                    <a:pt x="373" y="1985"/>
                  </a:lnTo>
                  <a:lnTo>
                    <a:pt x="335" y="1866"/>
                  </a:lnTo>
                  <a:lnTo>
                    <a:pt x="298" y="1742"/>
                  </a:lnTo>
                  <a:lnTo>
                    <a:pt x="264" y="1613"/>
                  </a:lnTo>
                  <a:lnTo>
                    <a:pt x="230" y="1483"/>
                  </a:lnTo>
                  <a:lnTo>
                    <a:pt x="196" y="1348"/>
                  </a:lnTo>
                  <a:lnTo>
                    <a:pt x="166" y="1206"/>
                  </a:lnTo>
                  <a:lnTo>
                    <a:pt x="138" y="1063"/>
                  </a:lnTo>
                  <a:lnTo>
                    <a:pt x="111" y="914"/>
                  </a:lnTo>
                  <a:lnTo>
                    <a:pt x="85" y="761"/>
                  </a:lnTo>
                  <a:lnTo>
                    <a:pt x="62" y="605"/>
                  </a:lnTo>
                  <a:lnTo>
                    <a:pt x="41" y="443"/>
                  </a:lnTo>
                  <a:lnTo>
                    <a:pt x="23" y="277"/>
                  </a:lnTo>
                  <a:lnTo>
                    <a:pt x="8" y="106"/>
                  </a:lnTo>
                  <a:moveTo>
                    <a:pt x="6" y="0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8" y="106"/>
                  </a:lnTo>
                  <a:lnTo>
                    <a:pt x="6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5" name="Freeform 23"/>
            <p:cNvSpPr>
              <a:spLocks noEditPoints="1"/>
            </p:cNvSpPr>
            <p:nvPr/>
          </p:nvSpPr>
          <p:spPr>
            <a:xfrm>
              <a:off x="-9525" y="3276600"/>
              <a:ext cx="5927725" cy="3667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5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386585"/>
            <a:ext cx="10363200" cy="957706"/>
          </a:xfrm>
        </p:spPr>
        <p:txBody>
          <a:bodyPr/>
          <a:lstStyle>
            <a:lvl1pPr algn="ctr">
              <a:defRPr sz="48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357562"/>
            <a:ext cx="8534400" cy="571504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7744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673600" y="-50800"/>
            <a:ext cx="7535333" cy="6908800"/>
            <a:chOff x="3505200" y="-50800"/>
            <a:chExt cx="5651500" cy="6908800"/>
          </a:xfrm>
        </p:grpSpPr>
        <p:sp>
          <p:nvSpPr>
            <p:cNvPr id="7" name="Freeform 29"/>
            <p:cNvSpPr/>
            <p:nvPr/>
          </p:nvSpPr>
          <p:spPr>
            <a:xfrm>
              <a:off x="3505200" y="-12700"/>
              <a:ext cx="5651500" cy="68707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8" name="Freeform 39"/>
            <p:cNvSpPr/>
            <p:nvPr/>
          </p:nvSpPr>
          <p:spPr>
            <a:xfrm>
              <a:off x="4704306" y="-50800"/>
              <a:ext cx="4439790" cy="6908800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4"/>
            <p:cNvSpPr/>
            <p:nvPr/>
          </p:nvSpPr>
          <p:spPr>
            <a:xfrm>
              <a:off x="6293129" y="-12700"/>
              <a:ext cx="2863571" cy="6870700"/>
            </a:xfrm>
            <a:custGeom>
              <a:avLst/>
              <a:gdLst/>
              <a:ahLst/>
              <a:cxnLst>
                <a:cxn ang="0">
                  <a:pos x="1687" y="0"/>
                </a:cxn>
                <a:cxn ang="0">
                  <a:pos x="1687" y="0"/>
                </a:cxn>
                <a:cxn ang="0">
                  <a:pos x="1685" y="36"/>
                </a:cxn>
                <a:cxn ang="0">
                  <a:pos x="1679" y="141"/>
                </a:cxn>
                <a:cxn ang="0">
                  <a:pos x="1666" y="306"/>
                </a:cxn>
                <a:cxn ang="0">
                  <a:pos x="1657" y="410"/>
                </a:cxn>
                <a:cxn ang="0">
                  <a:pos x="1644" y="523"/>
                </a:cxn>
                <a:cxn ang="0">
                  <a:pos x="1631" y="649"/>
                </a:cxn>
                <a:cxn ang="0">
                  <a:pos x="1613" y="786"/>
                </a:cxn>
                <a:cxn ang="0">
                  <a:pos x="1593" y="930"/>
                </a:cxn>
                <a:cxn ang="0">
                  <a:pos x="1569" y="1083"/>
                </a:cxn>
                <a:cxn ang="0">
                  <a:pos x="1541" y="1244"/>
                </a:cxn>
                <a:cxn ang="0">
                  <a:pos x="1511" y="1411"/>
                </a:cxn>
                <a:cxn ang="0">
                  <a:pos x="1475" y="1582"/>
                </a:cxn>
                <a:cxn ang="0">
                  <a:pos x="1455" y="1669"/>
                </a:cxn>
                <a:cxn ang="0">
                  <a:pos x="1435" y="1757"/>
                </a:cxn>
                <a:cxn ang="0">
                  <a:pos x="1414" y="1846"/>
                </a:cxn>
                <a:cxn ang="0">
                  <a:pos x="1391" y="1936"/>
                </a:cxn>
                <a:cxn ang="0">
                  <a:pos x="1367" y="2027"/>
                </a:cxn>
                <a:cxn ang="0">
                  <a:pos x="1341" y="2116"/>
                </a:cxn>
                <a:cxn ang="0">
                  <a:pos x="1315" y="2207"/>
                </a:cxn>
                <a:cxn ang="0">
                  <a:pos x="1286" y="2300"/>
                </a:cxn>
                <a:cxn ang="0">
                  <a:pos x="1258" y="2391"/>
                </a:cxn>
                <a:cxn ang="0">
                  <a:pos x="1227" y="2482"/>
                </a:cxn>
                <a:cxn ang="0">
                  <a:pos x="1195" y="2573"/>
                </a:cxn>
                <a:cxn ang="0">
                  <a:pos x="1162" y="2662"/>
                </a:cxn>
                <a:cxn ang="0">
                  <a:pos x="1127" y="2753"/>
                </a:cxn>
                <a:cxn ang="0">
                  <a:pos x="1091" y="2843"/>
                </a:cxn>
                <a:cxn ang="0">
                  <a:pos x="1053" y="2931"/>
                </a:cxn>
                <a:cxn ang="0">
                  <a:pos x="1013" y="3019"/>
                </a:cxn>
                <a:cxn ang="0">
                  <a:pos x="972" y="3107"/>
                </a:cxn>
                <a:cxn ang="0">
                  <a:pos x="928" y="3191"/>
                </a:cxn>
                <a:cxn ang="0">
                  <a:pos x="884" y="3276"/>
                </a:cxn>
                <a:cxn ang="0">
                  <a:pos x="839" y="3360"/>
                </a:cxn>
                <a:cxn ang="0">
                  <a:pos x="790" y="3442"/>
                </a:cxn>
                <a:cxn ang="0">
                  <a:pos x="742" y="3522"/>
                </a:cxn>
                <a:cxn ang="0">
                  <a:pos x="690" y="3601"/>
                </a:cxn>
                <a:cxn ang="0">
                  <a:pos x="637" y="3678"/>
                </a:cxn>
                <a:cxn ang="0">
                  <a:pos x="583" y="3753"/>
                </a:cxn>
                <a:cxn ang="0">
                  <a:pos x="525" y="3826"/>
                </a:cxn>
                <a:cxn ang="0">
                  <a:pos x="467" y="3897"/>
                </a:cxn>
                <a:cxn ang="0">
                  <a:pos x="407" y="3965"/>
                </a:cxn>
                <a:cxn ang="0">
                  <a:pos x="343" y="4030"/>
                </a:cxn>
                <a:cxn ang="0">
                  <a:pos x="279" y="4094"/>
                </a:cxn>
                <a:cxn ang="0">
                  <a:pos x="212" y="4155"/>
                </a:cxn>
                <a:cxn ang="0">
                  <a:pos x="144" y="4212"/>
                </a:cxn>
                <a:cxn ang="0">
                  <a:pos x="108" y="4241"/>
                </a:cxn>
                <a:cxn ang="0">
                  <a:pos x="73" y="4268"/>
                </a:cxn>
                <a:cxn ang="0">
                  <a:pos x="36" y="4294"/>
                </a:cxn>
                <a:cxn ang="0">
                  <a:pos x="0" y="4320"/>
                </a:cxn>
                <a:cxn ang="0">
                  <a:pos x="2136" y="4320"/>
                </a:cxn>
                <a:cxn ang="0">
                  <a:pos x="2130" y="6"/>
                </a:cxn>
                <a:cxn ang="0">
                  <a:pos x="1687" y="0"/>
                </a:cxn>
              </a:cxnLst>
              <a:rect l="0" t="0" r="r" b="b"/>
              <a:pathLst>
                <a:path w="2136" h="4320">
                  <a:moveTo>
                    <a:pt x="1687" y="0"/>
                  </a:moveTo>
                  <a:lnTo>
                    <a:pt x="1687" y="0"/>
                  </a:lnTo>
                  <a:lnTo>
                    <a:pt x="1685" y="36"/>
                  </a:lnTo>
                  <a:lnTo>
                    <a:pt x="1679" y="141"/>
                  </a:lnTo>
                  <a:lnTo>
                    <a:pt x="1666" y="306"/>
                  </a:lnTo>
                  <a:lnTo>
                    <a:pt x="1657" y="410"/>
                  </a:lnTo>
                  <a:lnTo>
                    <a:pt x="1644" y="523"/>
                  </a:lnTo>
                  <a:lnTo>
                    <a:pt x="1631" y="649"/>
                  </a:lnTo>
                  <a:lnTo>
                    <a:pt x="1613" y="786"/>
                  </a:lnTo>
                  <a:lnTo>
                    <a:pt x="1593" y="930"/>
                  </a:lnTo>
                  <a:lnTo>
                    <a:pt x="1569" y="1083"/>
                  </a:lnTo>
                  <a:lnTo>
                    <a:pt x="1541" y="1244"/>
                  </a:lnTo>
                  <a:lnTo>
                    <a:pt x="1511" y="1411"/>
                  </a:lnTo>
                  <a:lnTo>
                    <a:pt x="1475" y="1582"/>
                  </a:lnTo>
                  <a:lnTo>
                    <a:pt x="1455" y="1669"/>
                  </a:lnTo>
                  <a:lnTo>
                    <a:pt x="1435" y="1757"/>
                  </a:lnTo>
                  <a:lnTo>
                    <a:pt x="1414" y="1846"/>
                  </a:lnTo>
                  <a:lnTo>
                    <a:pt x="1391" y="1936"/>
                  </a:lnTo>
                  <a:lnTo>
                    <a:pt x="1367" y="2027"/>
                  </a:lnTo>
                  <a:lnTo>
                    <a:pt x="1341" y="2116"/>
                  </a:lnTo>
                  <a:lnTo>
                    <a:pt x="1315" y="2207"/>
                  </a:lnTo>
                  <a:lnTo>
                    <a:pt x="1286" y="2300"/>
                  </a:lnTo>
                  <a:lnTo>
                    <a:pt x="1258" y="2391"/>
                  </a:lnTo>
                  <a:lnTo>
                    <a:pt x="1227" y="2482"/>
                  </a:lnTo>
                  <a:lnTo>
                    <a:pt x="1195" y="2573"/>
                  </a:lnTo>
                  <a:lnTo>
                    <a:pt x="1162" y="2662"/>
                  </a:lnTo>
                  <a:lnTo>
                    <a:pt x="1127" y="2753"/>
                  </a:lnTo>
                  <a:lnTo>
                    <a:pt x="1091" y="2843"/>
                  </a:lnTo>
                  <a:lnTo>
                    <a:pt x="1053" y="2931"/>
                  </a:lnTo>
                  <a:lnTo>
                    <a:pt x="1013" y="3019"/>
                  </a:lnTo>
                  <a:lnTo>
                    <a:pt x="972" y="3107"/>
                  </a:lnTo>
                  <a:lnTo>
                    <a:pt x="928" y="3191"/>
                  </a:lnTo>
                  <a:lnTo>
                    <a:pt x="884" y="3276"/>
                  </a:lnTo>
                  <a:lnTo>
                    <a:pt x="839" y="3360"/>
                  </a:lnTo>
                  <a:lnTo>
                    <a:pt x="790" y="3442"/>
                  </a:lnTo>
                  <a:lnTo>
                    <a:pt x="742" y="3522"/>
                  </a:lnTo>
                  <a:lnTo>
                    <a:pt x="690" y="3601"/>
                  </a:lnTo>
                  <a:lnTo>
                    <a:pt x="637" y="3678"/>
                  </a:lnTo>
                  <a:lnTo>
                    <a:pt x="583" y="3753"/>
                  </a:lnTo>
                  <a:lnTo>
                    <a:pt x="525" y="3826"/>
                  </a:lnTo>
                  <a:lnTo>
                    <a:pt x="467" y="3897"/>
                  </a:lnTo>
                  <a:lnTo>
                    <a:pt x="407" y="3965"/>
                  </a:lnTo>
                  <a:lnTo>
                    <a:pt x="343" y="4030"/>
                  </a:lnTo>
                  <a:lnTo>
                    <a:pt x="279" y="4094"/>
                  </a:lnTo>
                  <a:lnTo>
                    <a:pt x="212" y="4155"/>
                  </a:lnTo>
                  <a:lnTo>
                    <a:pt x="144" y="4212"/>
                  </a:lnTo>
                  <a:lnTo>
                    <a:pt x="108" y="4241"/>
                  </a:lnTo>
                  <a:lnTo>
                    <a:pt x="73" y="4268"/>
                  </a:lnTo>
                  <a:lnTo>
                    <a:pt x="36" y="4294"/>
                  </a:lnTo>
                  <a:lnTo>
                    <a:pt x="0" y="4320"/>
                  </a:lnTo>
                  <a:lnTo>
                    <a:pt x="2136" y="4320"/>
                  </a:lnTo>
                  <a:lnTo>
                    <a:pt x="2130" y="6"/>
                  </a:lnTo>
                  <a:lnTo>
                    <a:pt x="1687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0200" y="2357431"/>
            <a:ext cx="11531600" cy="1470025"/>
          </a:xfrm>
        </p:spPr>
        <p:txBody>
          <a:bodyPr/>
          <a:lstStyle>
            <a:lvl1pPr>
              <a:defRPr sz="54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472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09720" y="500042"/>
            <a:ext cx="9048813" cy="1143000"/>
          </a:xfrm>
        </p:spPr>
        <p:txBody>
          <a:bodyPr/>
          <a:lstStyle>
            <a:lvl1pPr algn="l">
              <a:defRPr sz="40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824236" y="2214564"/>
            <a:ext cx="6125633" cy="322897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476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906027" y="571481"/>
            <a:ext cx="1676372" cy="5554683"/>
          </a:xfrm>
        </p:spPr>
        <p:txBody>
          <a:bodyPr vert="eaVert"/>
          <a:lstStyle>
            <a:lvl1pPr algn="ctr"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571481"/>
            <a:ext cx="9010675" cy="555468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0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97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21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2570" y="0"/>
            <a:ext cx="6790339" cy="6943724"/>
            <a:chOff x="-16927" y="0"/>
            <a:chExt cx="5092754" cy="6943724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>
            <a:xfrm flipV="1">
              <a:off x="-16927" y="358140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2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12"/>
            <p:cNvSpPr>
              <a:spLocks noEditPoints="1"/>
            </p:cNvSpPr>
            <p:nvPr/>
          </p:nvSpPr>
          <p:spPr>
            <a:xfrm flipV="1">
              <a:off x="-9526" y="4492843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60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9"/>
            <p:cNvSpPr/>
            <p:nvPr/>
          </p:nvSpPr>
          <p:spPr>
            <a:xfrm>
              <a:off x="0" y="0"/>
              <a:ext cx="3286125" cy="68580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70" y="4320"/>
                </a:cxn>
                <a:cxn ang="0">
                  <a:pos x="2003" y="4306"/>
                </a:cxn>
                <a:cxn ang="0">
                  <a:pos x="1875" y="4277"/>
                </a:cxn>
                <a:cxn ang="0">
                  <a:pos x="1751" y="4241"/>
                </a:cxn>
                <a:cxn ang="0">
                  <a:pos x="1633" y="4203"/>
                </a:cxn>
                <a:cxn ang="0">
                  <a:pos x="1520" y="4161"/>
                </a:cxn>
                <a:cxn ang="0">
                  <a:pos x="1414" y="4113"/>
                </a:cxn>
                <a:cxn ang="0">
                  <a:pos x="1311" y="4061"/>
                </a:cxn>
                <a:cxn ang="0">
                  <a:pos x="1215" y="4008"/>
                </a:cxn>
                <a:cxn ang="0">
                  <a:pos x="1122" y="3950"/>
                </a:cxn>
                <a:cxn ang="0">
                  <a:pos x="1037" y="3888"/>
                </a:cxn>
                <a:cxn ang="0">
                  <a:pos x="954" y="3823"/>
                </a:cxn>
                <a:cxn ang="0">
                  <a:pos x="876" y="3754"/>
                </a:cxn>
                <a:cxn ang="0">
                  <a:pos x="804" y="3684"/>
                </a:cxn>
                <a:cxn ang="0">
                  <a:pos x="735" y="3610"/>
                </a:cxn>
                <a:cxn ang="0">
                  <a:pos x="670" y="3535"/>
                </a:cxn>
                <a:cxn ang="0">
                  <a:pos x="610" y="3456"/>
                </a:cxn>
                <a:cxn ang="0">
                  <a:pos x="555" y="3375"/>
                </a:cxn>
                <a:cxn ang="0">
                  <a:pos x="502" y="3293"/>
                </a:cxn>
                <a:cxn ang="0">
                  <a:pos x="454" y="3207"/>
                </a:cxn>
                <a:cxn ang="0">
                  <a:pos x="389" y="3077"/>
                </a:cxn>
                <a:cxn ang="0">
                  <a:pos x="314" y="2899"/>
                </a:cxn>
                <a:cxn ang="0">
                  <a:pos x="252" y="2715"/>
                </a:cxn>
                <a:cxn ang="0">
                  <a:pos x="202" y="2527"/>
                </a:cxn>
                <a:cxn ang="0">
                  <a:pos x="163" y="2338"/>
                </a:cxn>
                <a:cxn ang="0">
                  <a:pos x="135" y="2146"/>
                </a:cxn>
                <a:cxn ang="0">
                  <a:pos x="117" y="1956"/>
                </a:cxn>
                <a:cxn ang="0">
                  <a:pos x="105" y="1767"/>
                </a:cxn>
                <a:cxn ang="0">
                  <a:pos x="103" y="1582"/>
                </a:cxn>
                <a:cxn ang="0">
                  <a:pos x="106" y="1401"/>
                </a:cxn>
                <a:cxn ang="0">
                  <a:pos x="115" y="1224"/>
                </a:cxn>
                <a:cxn ang="0">
                  <a:pos x="129" y="1054"/>
                </a:cxn>
                <a:cxn ang="0">
                  <a:pos x="147" y="893"/>
                </a:cxn>
                <a:cxn ang="0">
                  <a:pos x="190" y="598"/>
                </a:cxn>
                <a:cxn ang="0">
                  <a:pos x="236" y="353"/>
                </a:cxn>
                <a:cxn ang="0">
                  <a:pos x="278" y="165"/>
                </a:cxn>
                <a:cxn ang="0">
                  <a:pos x="308" y="43"/>
                </a:cxn>
              </a:cxnLst>
              <a:rect l="0" t="0" r="r" b="b"/>
              <a:pathLst>
                <a:path w="2070" h="4320">
                  <a:moveTo>
                    <a:pt x="320" y="0"/>
                  </a:moveTo>
                  <a:lnTo>
                    <a:pt x="0" y="0"/>
                  </a:lnTo>
                  <a:lnTo>
                    <a:pt x="2" y="4320"/>
                  </a:lnTo>
                  <a:lnTo>
                    <a:pt x="2070" y="4320"/>
                  </a:lnTo>
                  <a:lnTo>
                    <a:pt x="2070" y="4320"/>
                  </a:lnTo>
                  <a:lnTo>
                    <a:pt x="2003" y="4306"/>
                  </a:lnTo>
                  <a:lnTo>
                    <a:pt x="1938" y="4293"/>
                  </a:lnTo>
                  <a:lnTo>
                    <a:pt x="1875" y="4277"/>
                  </a:lnTo>
                  <a:lnTo>
                    <a:pt x="1811" y="4260"/>
                  </a:lnTo>
                  <a:lnTo>
                    <a:pt x="1751" y="4241"/>
                  </a:lnTo>
                  <a:lnTo>
                    <a:pt x="1691" y="4222"/>
                  </a:lnTo>
                  <a:lnTo>
                    <a:pt x="1633" y="4203"/>
                  </a:lnTo>
                  <a:lnTo>
                    <a:pt x="1576" y="4181"/>
                  </a:lnTo>
                  <a:lnTo>
                    <a:pt x="1520" y="4161"/>
                  </a:lnTo>
                  <a:lnTo>
                    <a:pt x="1467" y="4137"/>
                  </a:lnTo>
                  <a:lnTo>
                    <a:pt x="1414" y="4113"/>
                  </a:lnTo>
                  <a:lnTo>
                    <a:pt x="1362" y="4089"/>
                  </a:lnTo>
                  <a:lnTo>
                    <a:pt x="1311" y="4061"/>
                  </a:lnTo>
                  <a:lnTo>
                    <a:pt x="1263" y="4035"/>
                  </a:lnTo>
                  <a:lnTo>
                    <a:pt x="1215" y="4008"/>
                  </a:lnTo>
                  <a:lnTo>
                    <a:pt x="1169" y="3979"/>
                  </a:lnTo>
                  <a:lnTo>
                    <a:pt x="1122" y="3950"/>
                  </a:lnTo>
                  <a:lnTo>
                    <a:pt x="1080" y="3919"/>
                  </a:lnTo>
                  <a:lnTo>
                    <a:pt x="1037" y="3888"/>
                  </a:lnTo>
                  <a:lnTo>
                    <a:pt x="994" y="3855"/>
                  </a:lnTo>
                  <a:lnTo>
                    <a:pt x="954" y="3823"/>
                  </a:lnTo>
                  <a:lnTo>
                    <a:pt x="915" y="3789"/>
                  </a:lnTo>
                  <a:lnTo>
                    <a:pt x="876" y="3754"/>
                  </a:lnTo>
                  <a:lnTo>
                    <a:pt x="840" y="3720"/>
                  </a:lnTo>
                  <a:lnTo>
                    <a:pt x="804" y="3684"/>
                  </a:lnTo>
                  <a:lnTo>
                    <a:pt x="769" y="3648"/>
                  </a:lnTo>
                  <a:lnTo>
                    <a:pt x="735" y="3610"/>
                  </a:lnTo>
                  <a:lnTo>
                    <a:pt x="703" y="3573"/>
                  </a:lnTo>
                  <a:lnTo>
                    <a:pt x="670" y="3535"/>
                  </a:lnTo>
                  <a:lnTo>
                    <a:pt x="641" y="3495"/>
                  </a:lnTo>
                  <a:lnTo>
                    <a:pt x="610" y="3456"/>
                  </a:lnTo>
                  <a:lnTo>
                    <a:pt x="583" y="3417"/>
                  </a:lnTo>
                  <a:lnTo>
                    <a:pt x="555" y="3375"/>
                  </a:lnTo>
                  <a:lnTo>
                    <a:pt x="528" y="3334"/>
                  </a:lnTo>
                  <a:lnTo>
                    <a:pt x="502" y="3293"/>
                  </a:lnTo>
                  <a:lnTo>
                    <a:pt x="478" y="3250"/>
                  </a:lnTo>
                  <a:lnTo>
                    <a:pt x="454" y="3207"/>
                  </a:lnTo>
                  <a:lnTo>
                    <a:pt x="432" y="3165"/>
                  </a:lnTo>
                  <a:lnTo>
                    <a:pt x="389" y="3077"/>
                  </a:lnTo>
                  <a:lnTo>
                    <a:pt x="350" y="2990"/>
                  </a:lnTo>
                  <a:lnTo>
                    <a:pt x="314" y="2899"/>
                  </a:lnTo>
                  <a:lnTo>
                    <a:pt x="281" y="2808"/>
                  </a:lnTo>
                  <a:lnTo>
                    <a:pt x="252" y="2715"/>
                  </a:lnTo>
                  <a:lnTo>
                    <a:pt x="224" y="2621"/>
                  </a:lnTo>
                  <a:lnTo>
                    <a:pt x="202" y="2527"/>
                  </a:lnTo>
                  <a:lnTo>
                    <a:pt x="182" y="2433"/>
                  </a:lnTo>
                  <a:lnTo>
                    <a:pt x="163" y="2338"/>
                  </a:lnTo>
                  <a:lnTo>
                    <a:pt x="147" y="2242"/>
                  </a:lnTo>
                  <a:lnTo>
                    <a:pt x="135" y="2146"/>
                  </a:lnTo>
                  <a:lnTo>
                    <a:pt x="123" y="2052"/>
                  </a:lnTo>
                  <a:lnTo>
                    <a:pt x="117" y="1956"/>
                  </a:lnTo>
                  <a:lnTo>
                    <a:pt x="110" y="1862"/>
                  </a:lnTo>
                  <a:lnTo>
                    <a:pt x="105" y="1767"/>
                  </a:lnTo>
                  <a:lnTo>
                    <a:pt x="103" y="1675"/>
                  </a:lnTo>
                  <a:lnTo>
                    <a:pt x="103" y="1582"/>
                  </a:lnTo>
                  <a:lnTo>
                    <a:pt x="103" y="1491"/>
                  </a:lnTo>
                  <a:lnTo>
                    <a:pt x="106" y="1401"/>
                  </a:lnTo>
                  <a:lnTo>
                    <a:pt x="110" y="1311"/>
                  </a:lnTo>
                  <a:lnTo>
                    <a:pt x="115" y="1224"/>
                  </a:lnTo>
                  <a:lnTo>
                    <a:pt x="122" y="1138"/>
                  </a:lnTo>
                  <a:lnTo>
                    <a:pt x="129" y="1054"/>
                  </a:lnTo>
                  <a:lnTo>
                    <a:pt x="137" y="972"/>
                  </a:lnTo>
                  <a:lnTo>
                    <a:pt x="147" y="893"/>
                  </a:lnTo>
                  <a:lnTo>
                    <a:pt x="168" y="741"/>
                  </a:lnTo>
                  <a:lnTo>
                    <a:pt x="190" y="598"/>
                  </a:lnTo>
                  <a:lnTo>
                    <a:pt x="212" y="470"/>
                  </a:lnTo>
                  <a:lnTo>
                    <a:pt x="236" y="353"/>
                  </a:lnTo>
                  <a:lnTo>
                    <a:pt x="259" y="250"/>
                  </a:lnTo>
                  <a:lnTo>
                    <a:pt x="278" y="165"/>
                  </a:lnTo>
                  <a:lnTo>
                    <a:pt x="296" y="94"/>
                  </a:lnTo>
                  <a:lnTo>
                    <a:pt x="308" y="43"/>
                  </a:lnTo>
                  <a:lnTo>
                    <a:pt x="320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23"/>
            <p:cNvSpPr>
              <a:spLocks noEditPoints="1"/>
            </p:cNvSpPr>
            <p:nvPr/>
          </p:nvSpPr>
          <p:spPr>
            <a:xfrm>
              <a:off x="-12700" y="609600"/>
              <a:ext cx="2600325" cy="6334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2571734"/>
            <a:ext cx="10363200" cy="1071581"/>
          </a:xfrm>
        </p:spPr>
        <p:txBody>
          <a:bodyPr anchor="t"/>
          <a:lstStyle>
            <a:lvl1pPr algn="r">
              <a:defRPr sz="4800" b="0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035630"/>
            <a:ext cx="10363200" cy="536104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84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7600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2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20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내용 개체 틀 3"/>
          <p:cNvSpPr>
            <a:spLocks noGrp="1"/>
          </p:cNvSpPr>
          <p:nvPr>
            <p:ph sz="half" idx="13"/>
          </p:nvPr>
        </p:nvSpPr>
        <p:spPr>
          <a:xfrm>
            <a:off x="609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68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9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500174"/>
            <a:ext cx="10972800" cy="4668089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55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sz="quarter" idx="13"/>
          </p:nvPr>
        </p:nvSpPr>
        <p:spPr>
          <a:xfrm>
            <a:off x="6197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2" name="내용 개체 틀 2"/>
          <p:cNvSpPr>
            <a:spLocks noGrp="1"/>
          </p:cNvSpPr>
          <p:nvPr>
            <p:ph sz="quarter" idx="14"/>
          </p:nvPr>
        </p:nvSpPr>
        <p:spPr>
          <a:xfrm>
            <a:off x="609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3" name="내용 개체 틀 2"/>
          <p:cNvSpPr>
            <a:spLocks noGrp="1"/>
          </p:cNvSpPr>
          <p:nvPr>
            <p:ph sz="quarter" idx="15"/>
          </p:nvPr>
        </p:nvSpPr>
        <p:spPr>
          <a:xfrm>
            <a:off x="6197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58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23"/>
          <p:cNvGrpSpPr/>
          <p:nvPr/>
        </p:nvGrpSpPr>
        <p:grpSpPr>
          <a:xfrm>
            <a:off x="-12699" y="1"/>
            <a:ext cx="4579940" cy="3429000"/>
            <a:chOff x="-9525" y="1"/>
            <a:chExt cx="3434955" cy="3429000"/>
          </a:xfrm>
        </p:grpSpPr>
        <p:sp>
          <p:nvSpPr>
            <p:cNvPr id="21" name="Freeform 6"/>
            <p:cNvSpPr>
              <a:spLocks noEditPoints="1"/>
            </p:cNvSpPr>
            <p:nvPr/>
          </p:nvSpPr>
          <p:spPr>
            <a:xfrm rot="5400000" flipV="1">
              <a:off x="-1064172" y="1064173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  <p:sp>
          <p:nvSpPr>
            <p:cNvPr id="12" name="Freeform 6"/>
            <p:cNvSpPr>
              <a:spLocks noEditPoints="1"/>
            </p:cNvSpPr>
            <p:nvPr/>
          </p:nvSpPr>
          <p:spPr>
            <a:xfrm>
              <a:off x="-4226" y="1"/>
              <a:ext cx="3429656" cy="18287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  <p:sp>
          <p:nvSpPr>
            <p:cNvPr id="13" name="Freeform 12"/>
            <p:cNvSpPr>
              <a:spLocks noEditPoints="1"/>
            </p:cNvSpPr>
            <p:nvPr/>
          </p:nvSpPr>
          <p:spPr>
            <a:xfrm>
              <a:off x="-9525" y="1"/>
              <a:ext cx="3286126" cy="1219199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4000"/>
              </a:schemeClr>
            </a:solidFill>
            <a:ln w="9525">
              <a:noFill/>
              <a:round/>
            </a:ln>
          </p:spPr>
        </p:sp>
      </p:grpSp>
      <p:grpSp>
        <p:nvGrpSpPr>
          <p:cNvPr id="9" name="그룹 22"/>
          <p:cNvGrpSpPr/>
          <p:nvPr/>
        </p:nvGrpSpPr>
        <p:grpSpPr>
          <a:xfrm>
            <a:off x="7619125" y="3429000"/>
            <a:ext cx="4572875" cy="3429000"/>
            <a:chOff x="5714344" y="3429000"/>
            <a:chExt cx="3429656" cy="3429000"/>
          </a:xfrm>
        </p:grpSpPr>
        <p:grpSp>
          <p:nvGrpSpPr>
            <p:cNvPr id="10" name="그룹 18"/>
            <p:cNvGrpSpPr/>
            <p:nvPr/>
          </p:nvGrpSpPr>
          <p:grpSpPr>
            <a:xfrm flipV="1">
              <a:off x="5714344" y="5029201"/>
              <a:ext cx="3429656" cy="1828799"/>
              <a:chOff x="5714344" y="1"/>
              <a:chExt cx="3429656" cy="1828799"/>
            </a:xfrm>
          </p:grpSpPr>
          <p:sp>
            <p:nvSpPr>
              <p:cNvPr id="17" name="Freeform 6"/>
              <p:cNvSpPr>
                <a:spLocks noEditPoints="1"/>
              </p:cNvSpPr>
              <p:nvPr/>
            </p:nvSpPr>
            <p:spPr>
              <a:xfrm flipH="1">
                <a:off x="5714344" y="1"/>
                <a:ext cx="3429656" cy="182879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0" y="3710"/>
                  </a:cxn>
                  <a:cxn ang="0">
                    <a:pos x="22" y="3628"/>
                  </a:cxn>
                  <a:cxn ang="0">
                    <a:pos x="64" y="3488"/>
                  </a:cxn>
                  <a:cxn ang="0">
                    <a:pos x="136" y="3294"/>
                  </a:cxn>
                  <a:cxn ang="0">
                    <a:pos x="212" y="3116"/>
                  </a:cxn>
                  <a:cxn ang="0">
                    <a:pos x="274" y="2986"/>
                  </a:cxn>
                  <a:cxn ang="0">
                    <a:pos x="348" y="2846"/>
                  </a:cxn>
                  <a:cxn ang="0">
                    <a:pos x="432" y="2700"/>
                  </a:cxn>
                  <a:cxn ang="0">
                    <a:pos x="528" y="2548"/>
                  </a:cxn>
                  <a:cxn ang="0">
                    <a:pos x="636" y="2390"/>
                  </a:cxn>
                  <a:cxn ang="0">
                    <a:pos x="756" y="2228"/>
                  </a:cxn>
                  <a:cxn ang="0">
                    <a:pos x="892" y="2064"/>
                  </a:cxn>
                  <a:cxn ang="0">
                    <a:pos x="1040" y="1898"/>
                  </a:cxn>
                  <a:cxn ang="0">
                    <a:pos x="1204" y="1730"/>
                  </a:cxn>
                  <a:cxn ang="0">
                    <a:pos x="1384" y="1566"/>
                  </a:cxn>
                  <a:cxn ang="0">
                    <a:pos x="1580" y="1402"/>
                  </a:cxn>
                  <a:cxn ang="0">
                    <a:pos x="1794" y="1240"/>
                  </a:cxn>
                  <a:cxn ang="0">
                    <a:pos x="2024" y="1084"/>
                  </a:cxn>
                  <a:cxn ang="0">
                    <a:pos x="2274" y="934"/>
                  </a:cxn>
                  <a:cxn ang="0">
                    <a:pos x="2542" y="790"/>
                  </a:cxn>
                  <a:cxn ang="0">
                    <a:pos x="2830" y="654"/>
                  </a:cxn>
                  <a:cxn ang="0">
                    <a:pos x="3140" y="526"/>
                  </a:cxn>
                  <a:cxn ang="0">
                    <a:pos x="3468" y="410"/>
                  </a:cxn>
                  <a:cxn ang="0">
                    <a:pos x="3820" y="304"/>
                  </a:cxn>
                  <a:cxn ang="0">
                    <a:pos x="4194" y="210"/>
                  </a:cxn>
                  <a:cxn ang="0">
                    <a:pos x="4590" y="132"/>
                  </a:cxn>
                  <a:cxn ang="0">
                    <a:pos x="5012" y="66"/>
                  </a:cxn>
                  <a:cxn ang="0">
                    <a:pos x="5230" y="40"/>
                  </a:cxn>
                  <a:cxn ang="0">
                    <a:pos x="5456" y="18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3710">
                    <a:moveTo>
                      <a:pt x="5688" y="0"/>
                    </a:moveTo>
                    <a:lnTo>
                      <a:pt x="8" y="0"/>
                    </a:lnTo>
                    <a:lnTo>
                      <a:pt x="0" y="3710"/>
                    </a:lnTo>
                    <a:lnTo>
                      <a:pt x="0" y="3710"/>
                    </a:lnTo>
                    <a:lnTo>
                      <a:pt x="10" y="3672"/>
                    </a:lnTo>
                    <a:lnTo>
                      <a:pt x="22" y="3628"/>
                    </a:lnTo>
                    <a:lnTo>
                      <a:pt x="40" y="3566"/>
                    </a:lnTo>
                    <a:lnTo>
                      <a:pt x="64" y="3488"/>
                    </a:lnTo>
                    <a:lnTo>
                      <a:pt x="96" y="3396"/>
                    </a:lnTo>
                    <a:lnTo>
                      <a:pt x="136" y="3294"/>
                    </a:lnTo>
                    <a:lnTo>
                      <a:pt x="184" y="3178"/>
                    </a:lnTo>
                    <a:lnTo>
                      <a:pt x="212" y="3116"/>
                    </a:lnTo>
                    <a:lnTo>
                      <a:pt x="242" y="3052"/>
                    </a:lnTo>
                    <a:lnTo>
                      <a:pt x="274" y="2986"/>
                    </a:lnTo>
                    <a:lnTo>
                      <a:pt x="310" y="2918"/>
                    </a:lnTo>
                    <a:lnTo>
                      <a:pt x="348" y="2846"/>
                    </a:lnTo>
                    <a:lnTo>
                      <a:pt x="388" y="2774"/>
                    </a:lnTo>
                    <a:lnTo>
                      <a:pt x="432" y="2700"/>
                    </a:lnTo>
                    <a:lnTo>
                      <a:pt x="478" y="2624"/>
                    </a:lnTo>
                    <a:lnTo>
                      <a:pt x="528" y="2548"/>
                    </a:lnTo>
                    <a:lnTo>
                      <a:pt x="580" y="2470"/>
                    </a:lnTo>
                    <a:lnTo>
                      <a:pt x="636" y="2390"/>
                    </a:lnTo>
                    <a:lnTo>
                      <a:pt x="694" y="2310"/>
                    </a:lnTo>
                    <a:lnTo>
                      <a:pt x="756" y="2228"/>
                    </a:lnTo>
                    <a:lnTo>
                      <a:pt x="822" y="2146"/>
                    </a:lnTo>
                    <a:lnTo>
                      <a:pt x="892" y="2064"/>
                    </a:lnTo>
                    <a:lnTo>
                      <a:pt x="964" y="1980"/>
                    </a:lnTo>
                    <a:lnTo>
                      <a:pt x="1040" y="1898"/>
                    </a:lnTo>
                    <a:lnTo>
                      <a:pt x="1120" y="1814"/>
                    </a:lnTo>
                    <a:lnTo>
                      <a:pt x="1204" y="1730"/>
                    </a:lnTo>
                    <a:lnTo>
                      <a:pt x="1292" y="1648"/>
                    </a:lnTo>
                    <a:lnTo>
                      <a:pt x="1384" y="1566"/>
                    </a:lnTo>
                    <a:lnTo>
                      <a:pt x="1480" y="1482"/>
                    </a:lnTo>
                    <a:lnTo>
                      <a:pt x="1580" y="1402"/>
                    </a:lnTo>
                    <a:lnTo>
                      <a:pt x="1684" y="1320"/>
                    </a:lnTo>
                    <a:lnTo>
                      <a:pt x="1794" y="1240"/>
                    </a:lnTo>
                    <a:lnTo>
                      <a:pt x="1906" y="1162"/>
                    </a:lnTo>
                    <a:lnTo>
                      <a:pt x="2024" y="1084"/>
                    </a:lnTo>
                    <a:lnTo>
                      <a:pt x="2146" y="1008"/>
                    </a:lnTo>
                    <a:lnTo>
                      <a:pt x="2274" y="934"/>
                    </a:lnTo>
                    <a:lnTo>
                      <a:pt x="2406" y="860"/>
                    </a:lnTo>
                    <a:lnTo>
                      <a:pt x="2542" y="790"/>
                    </a:lnTo>
                    <a:lnTo>
                      <a:pt x="2684" y="720"/>
                    </a:lnTo>
                    <a:lnTo>
                      <a:pt x="2830" y="654"/>
                    </a:lnTo>
                    <a:lnTo>
                      <a:pt x="2982" y="588"/>
                    </a:lnTo>
                    <a:lnTo>
                      <a:pt x="3140" y="526"/>
                    </a:lnTo>
                    <a:lnTo>
                      <a:pt x="3302" y="466"/>
                    </a:lnTo>
                    <a:lnTo>
                      <a:pt x="3468" y="410"/>
                    </a:lnTo>
                    <a:lnTo>
                      <a:pt x="3642" y="354"/>
                    </a:lnTo>
                    <a:lnTo>
                      <a:pt x="3820" y="304"/>
                    </a:lnTo>
                    <a:lnTo>
                      <a:pt x="4004" y="256"/>
                    </a:lnTo>
                    <a:lnTo>
                      <a:pt x="4194" y="210"/>
                    </a:lnTo>
                    <a:lnTo>
                      <a:pt x="4390" y="170"/>
                    </a:lnTo>
                    <a:lnTo>
                      <a:pt x="4590" y="132"/>
                    </a:lnTo>
                    <a:lnTo>
                      <a:pt x="4798" y="98"/>
                    </a:lnTo>
                    <a:lnTo>
                      <a:pt x="5012" y="66"/>
                    </a:lnTo>
                    <a:lnTo>
                      <a:pt x="5120" y="54"/>
                    </a:lnTo>
                    <a:lnTo>
                      <a:pt x="5230" y="40"/>
                    </a:lnTo>
                    <a:lnTo>
                      <a:pt x="5344" y="28"/>
                    </a:lnTo>
                    <a:lnTo>
                      <a:pt x="5456" y="18"/>
                    </a:lnTo>
                    <a:lnTo>
                      <a:pt x="5572" y="8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  <a:alpha val="49000"/>
                </a:schemeClr>
              </a:solidFill>
              <a:ln w="9525">
                <a:noFill/>
                <a:round/>
              </a:ln>
            </p:spPr>
          </p:sp>
          <p:sp>
            <p:nvSpPr>
              <p:cNvPr id="18" name="Freeform 12"/>
              <p:cNvSpPr>
                <a:spLocks noEditPoints="1"/>
              </p:cNvSpPr>
              <p:nvPr/>
            </p:nvSpPr>
            <p:spPr>
              <a:xfrm flipH="1">
                <a:off x="5857874" y="1"/>
                <a:ext cx="3286126" cy="1219199"/>
              </a:xfrm>
              <a:custGeom>
                <a:avLst/>
                <a:gdLst/>
                <a:ahLst/>
                <a:cxnLst>
                  <a:cxn ang="0">
                    <a:pos x="5688" y="0"/>
                  </a:cxn>
                  <a:cxn ang="0">
                    <a:pos x="8" y="0"/>
                  </a:cxn>
                  <a:cxn ang="0">
                    <a:pos x="0" y="2678"/>
                  </a:cxn>
                  <a:cxn ang="0">
                    <a:pos x="0" y="2678"/>
                  </a:cxn>
                  <a:cxn ang="0">
                    <a:pos x="10" y="2652"/>
                  </a:cxn>
                  <a:cxn ang="0">
                    <a:pos x="22" y="2618"/>
                  </a:cxn>
                  <a:cxn ang="0">
                    <a:pos x="40" y="2574"/>
                  </a:cxn>
                  <a:cxn ang="0">
                    <a:pos x="64" y="2518"/>
                  </a:cxn>
                  <a:cxn ang="0">
                    <a:pos x="96" y="2452"/>
                  </a:cxn>
                  <a:cxn ang="0">
                    <a:pos x="136" y="2378"/>
                  </a:cxn>
                  <a:cxn ang="0">
                    <a:pos x="184" y="2294"/>
                  </a:cxn>
                  <a:cxn ang="0">
                    <a:pos x="242" y="2204"/>
                  </a:cxn>
                  <a:cxn ang="0">
                    <a:pos x="274" y="2156"/>
                  </a:cxn>
                  <a:cxn ang="0">
                    <a:pos x="310" y="2106"/>
                  </a:cxn>
                  <a:cxn ang="0">
                    <a:pos x="348" y="2056"/>
                  </a:cxn>
                  <a:cxn ang="0">
                    <a:pos x="388" y="2002"/>
                  </a:cxn>
                  <a:cxn ang="0">
                    <a:pos x="432" y="1950"/>
                  </a:cxn>
                  <a:cxn ang="0">
                    <a:pos x="478" y="1894"/>
                  </a:cxn>
                  <a:cxn ang="0">
                    <a:pos x="528" y="1840"/>
                  </a:cxn>
                  <a:cxn ang="0">
                    <a:pos x="580" y="1782"/>
                  </a:cxn>
                  <a:cxn ang="0">
                    <a:pos x="636" y="1726"/>
                  </a:cxn>
                  <a:cxn ang="0">
                    <a:pos x="694" y="1668"/>
                  </a:cxn>
                  <a:cxn ang="0">
                    <a:pos x="756" y="1608"/>
                  </a:cxn>
                  <a:cxn ang="0">
                    <a:pos x="822" y="1550"/>
                  </a:cxn>
                  <a:cxn ang="0">
                    <a:pos x="892" y="1490"/>
                  </a:cxn>
                  <a:cxn ang="0">
                    <a:pos x="964" y="1430"/>
                  </a:cxn>
                  <a:cxn ang="0">
                    <a:pos x="1040" y="1370"/>
                  </a:cxn>
                  <a:cxn ang="0">
                    <a:pos x="1120" y="1310"/>
                  </a:cxn>
                  <a:cxn ang="0">
                    <a:pos x="1204" y="1250"/>
                  </a:cxn>
                  <a:cxn ang="0">
                    <a:pos x="1292" y="1190"/>
                  </a:cxn>
                  <a:cxn ang="0">
                    <a:pos x="1384" y="1130"/>
                  </a:cxn>
                  <a:cxn ang="0">
                    <a:pos x="1480" y="1070"/>
                  </a:cxn>
                  <a:cxn ang="0">
                    <a:pos x="1580" y="1012"/>
                  </a:cxn>
                  <a:cxn ang="0">
                    <a:pos x="1684" y="954"/>
                  </a:cxn>
                  <a:cxn ang="0">
                    <a:pos x="1794" y="896"/>
                  </a:cxn>
                  <a:cxn ang="0">
                    <a:pos x="1906" y="840"/>
                  </a:cxn>
                  <a:cxn ang="0">
                    <a:pos x="2024" y="784"/>
                  </a:cxn>
                  <a:cxn ang="0">
                    <a:pos x="2146" y="728"/>
                  </a:cxn>
                  <a:cxn ang="0">
                    <a:pos x="2274" y="674"/>
                  </a:cxn>
                  <a:cxn ang="0">
                    <a:pos x="2406" y="622"/>
                  </a:cxn>
                  <a:cxn ang="0">
                    <a:pos x="2542" y="570"/>
                  </a:cxn>
                  <a:cxn ang="0">
                    <a:pos x="2684" y="520"/>
                  </a:cxn>
                  <a:cxn ang="0">
                    <a:pos x="2830" y="472"/>
                  </a:cxn>
                  <a:cxn ang="0">
                    <a:pos x="2982" y="426"/>
                  </a:cxn>
                  <a:cxn ang="0">
                    <a:pos x="3140" y="380"/>
                  </a:cxn>
                  <a:cxn ang="0">
                    <a:pos x="3302" y="336"/>
                  </a:cxn>
                  <a:cxn ang="0">
                    <a:pos x="3468" y="296"/>
                  </a:cxn>
                  <a:cxn ang="0">
                    <a:pos x="3642" y="256"/>
                  </a:cxn>
                  <a:cxn ang="0">
                    <a:pos x="3820" y="220"/>
                  </a:cxn>
                  <a:cxn ang="0">
                    <a:pos x="4004" y="184"/>
                  </a:cxn>
                  <a:cxn ang="0">
                    <a:pos x="4194" y="152"/>
                  </a:cxn>
                  <a:cxn ang="0">
                    <a:pos x="4390" y="122"/>
                  </a:cxn>
                  <a:cxn ang="0">
                    <a:pos x="4590" y="94"/>
                  </a:cxn>
                  <a:cxn ang="0">
                    <a:pos x="4798" y="70"/>
                  </a:cxn>
                  <a:cxn ang="0">
                    <a:pos x="5012" y="48"/>
                  </a:cxn>
                  <a:cxn ang="0">
                    <a:pos x="5230" y="30"/>
                  </a:cxn>
                  <a:cxn ang="0">
                    <a:pos x="5456" y="14"/>
                  </a:cxn>
                  <a:cxn ang="0">
                    <a:pos x="5688" y="0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2678">
                    <a:moveTo>
                      <a:pt x="5688" y="0"/>
                    </a:moveTo>
                    <a:lnTo>
                      <a:pt x="8" y="0"/>
                    </a:lnTo>
                    <a:lnTo>
                      <a:pt x="0" y="2678"/>
                    </a:lnTo>
                    <a:lnTo>
                      <a:pt x="0" y="2678"/>
                    </a:lnTo>
                    <a:lnTo>
                      <a:pt x="10" y="2652"/>
                    </a:lnTo>
                    <a:lnTo>
                      <a:pt x="22" y="2618"/>
                    </a:lnTo>
                    <a:lnTo>
                      <a:pt x="40" y="2574"/>
                    </a:lnTo>
                    <a:lnTo>
                      <a:pt x="64" y="2518"/>
                    </a:lnTo>
                    <a:lnTo>
                      <a:pt x="96" y="2452"/>
                    </a:lnTo>
                    <a:lnTo>
                      <a:pt x="136" y="2378"/>
                    </a:lnTo>
                    <a:lnTo>
                      <a:pt x="184" y="2294"/>
                    </a:lnTo>
                    <a:lnTo>
                      <a:pt x="242" y="2204"/>
                    </a:lnTo>
                    <a:lnTo>
                      <a:pt x="274" y="2156"/>
                    </a:lnTo>
                    <a:lnTo>
                      <a:pt x="310" y="2106"/>
                    </a:lnTo>
                    <a:lnTo>
                      <a:pt x="348" y="2056"/>
                    </a:lnTo>
                    <a:lnTo>
                      <a:pt x="388" y="2002"/>
                    </a:lnTo>
                    <a:lnTo>
                      <a:pt x="432" y="1950"/>
                    </a:lnTo>
                    <a:lnTo>
                      <a:pt x="478" y="1894"/>
                    </a:lnTo>
                    <a:lnTo>
                      <a:pt x="528" y="1840"/>
                    </a:lnTo>
                    <a:lnTo>
                      <a:pt x="580" y="1782"/>
                    </a:lnTo>
                    <a:lnTo>
                      <a:pt x="636" y="1726"/>
                    </a:lnTo>
                    <a:lnTo>
                      <a:pt x="694" y="1668"/>
                    </a:lnTo>
                    <a:lnTo>
                      <a:pt x="756" y="1608"/>
                    </a:lnTo>
                    <a:lnTo>
                      <a:pt x="822" y="1550"/>
                    </a:lnTo>
                    <a:lnTo>
                      <a:pt x="892" y="1490"/>
                    </a:lnTo>
                    <a:lnTo>
                      <a:pt x="964" y="1430"/>
                    </a:lnTo>
                    <a:lnTo>
                      <a:pt x="1040" y="1370"/>
                    </a:lnTo>
                    <a:lnTo>
                      <a:pt x="1120" y="1310"/>
                    </a:lnTo>
                    <a:lnTo>
                      <a:pt x="1204" y="1250"/>
                    </a:lnTo>
                    <a:lnTo>
                      <a:pt x="1292" y="1190"/>
                    </a:lnTo>
                    <a:lnTo>
                      <a:pt x="1384" y="1130"/>
                    </a:lnTo>
                    <a:lnTo>
                      <a:pt x="1480" y="1070"/>
                    </a:lnTo>
                    <a:lnTo>
                      <a:pt x="1580" y="1012"/>
                    </a:lnTo>
                    <a:lnTo>
                      <a:pt x="1684" y="954"/>
                    </a:lnTo>
                    <a:lnTo>
                      <a:pt x="1794" y="896"/>
                    </a:lnTo>
                    <a:lnTo>
                      <a:pt x="1906" y="840"/>
                    </a:lnTo>
                    <a:lnTo>
                      <a:pt x="2024" y="784"/>
                    </a:lnTo>
                    <a:lnTo>
                      <a:pt x="2146" y="728"/>
                    </a:lnTo>
                    <a:lnTo>
                      <a:pt x="2274" y="674"/>
                    </a:lnTo>
                    <a:lnTo>
                      <a:pt x="2406" y="622"/>
                    </a:lnTo>
                    <a:lnTo>
                      <a:pt x="2542" y="570"/>
                    </a:lnTo>
                    <a:lnTo>
                      <a:pt x="2684" y="520"/>
                    </a:lnTo>
                    <a:lnTo>
                      <a:pt x="2830" y="472"/>
                    </a:lnTo>
                    <a:lnTo>
                      <a:pt x="2982" y="426"/>
                    </a:lnTo>
                    <a:lnTo>
                      <a:pt x="3140" y="380"/>
                    </a:lnTo>
                    <a:lnTo>
                      <a:pt x="3302" y="336"/>
                    </a:lnTo>
                    <a:lnTo>
                      <a:pt x="3468" y="296"/>
                    </a:lnTo>
                    <a:lnTo>
                      <a:pt x="3642" y="256"/>
                    </a:lnTo>
                    <a:lnTo>
                      <a:pt x="3820" y="220"/>
                    </a:lnTo>
                    <a:lnTo>
                      <a:pt x="4004" y="184"/>
                    </a:lnTo>
                    <a:lnTo>
                      <a:pt x="4194" y="152"/>
                    </a:lnTo>
                    <a:lnTo>
                      <a:pt x="4390" y="122"/>
                    </a:lnTo>
                    <a:lnTo>
                      <a:pt x="4590" y="94"/>
                    </a:lnTo>
                    <a:lnTo>
                      <a:pt x="4798" y="70"/>
                    </a:lnTo>
                    <a:lnTo>
                      <a:pt x="5012" y="48"/>
                    </a:lnTo>
                    <a:lnTo>
                      <a:pt x="5230" y="30"/>
                    </a:lnTo>
                    <a:lnTo>
                      <a:pt x="5456" y="14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4">
                  <a:lumMod val="75000"/>
                  <a:alpha val="44000"/>
                </a:schemeClr>
              </a:solidFill>
              <a:ln w="9525">
                <a:noFill/>
                <a:round/>
              </a:ln>
            </p:spPr>
          </p:sp>
        </p:grpSp>
        <p:sp>
          <p:nvSpPr>
            <p:cNvPr id="22" name="Freeform 6"/>
            <p:cNvSpPr>
              <a:spLocks noEditPoints="1"/>
            </p:cNvSpPr>
            <p:nvPr/>
          </p:nvSpPr>
          <p:spPr>
            <a:xfrm rot="5400000" flipH="1">
              <a:off x="6779172" y="4493172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38400" y="760076"/>
            <a:ext cx="7315200" cy="566738"/>
          </a:xfrm>
        </p:spPr>
        <p:txBody>
          <a:bodyPr anchor="b"/>
          <a:lstStyle>
            <a:lvl1pPr algn="l">
              <a:defRPr sz="24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438400" y="1357298"/>
            <a:ext cx="7315200" cy="3757610"/>
          </a:xfrm>
          <a:solidFill>
            <a:schemeClr val="accent2">
              <a:lumMod val="20000"/>
              <a:lumOff val="80000"/>
              <a:alpha val="9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>
            <a:scrgbClr r="0" g="0" b="0"/>
          </a:fontRef>
        </p:style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438400" y="5164150"/>
            <a:ext cx="7315200" cy="80486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03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6"/>
          <p:cNvGrpSpPr/>
          <p:nvPr/>
        </p:nvGrpSpPr>
        <p:grpSpPr>
          <a:xfrm>
            <a:off x="8128000" y="2"/>
            <a:ext cx="4064000" cy="3733800"/>
            <a:chOff x="6096000" y="2"/>
            <a:chExt cx="3048000" cy="3733800"/>
          </a:xfrm>
        </p:grpSpPr>
        <p:sp>
          <p:nvSpPr>
            <p:cNvPr id="20" name="Freeform 6"/>
            <p:cNvSpPr>
              <a:spLocks noEditPoints="1"/>
            </p:cNvSpPr>
            <p:nvPr/>
          </p:nvSpPr>
          <p:spPr>
            <a:xfrm rot="16200000" flipH="1" flipV="1">
              <a:off x="6783386" y="1373188"/>
              <a:ext cx="3730628" cy="9906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5000"/>
              </a:schemeClr>
            </a:solidFill>
            <a:ln w="9525">
              <a:noFill/>
              <a:round/>
            </a:ln>
          </p:spPr>
        </p:sp>
        <p:sp>
          <p:nvSpPr>
            <p:cNvPr id="21" name="Freeform 6"/>
            <p:cNvSpPr>
              <a:spLocks noEditPoints="1"/>
            </p:cNvSpPr>
            <p:nvPr/>
          </p:nvSpPr>
          <p:spPr>
            <a:xfrm flipH="1">
              <a:off x="6096000" y="2"/>
              <a:ext cx="3044827" cy="1961846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3" name="Freeform 12"/>
            <p:cNvSpPr>
              <a:spLocks noEditPoints="1"/>
            </p:cNvSpPr>
            <p:nvPr/>
          </p:nvSpPr>
          <p:spPr>
            <a:xfrm flipH="1">
              <a:off x="6099173" y="2"/>
              <a:ext cx="3044827" cy="1416125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</p:grpSp>
      <p:grpSp>
        <p:nvGrpSpPr>
          <p:cNvPr id="8" name="그룹 25"/>
          <p:cNvGrpSpPr/>
          <p:nvPr/>
        </p:nvGrpSpPr>
        <p:grpSpPr>
          <a:xfrm>
            <a:off x="0" y="4191000"/>
            <a:ext cx="4572000" cy="2667000"/>
            <a:chOff x="0" y="4191000"/>
            <a:chExt cx="3429000" cy="2667000"/>
          </a:xfrm>
        </p:grpSpPr>
        <p:sp>
          <p:nvSpPr>
            <p:cNvPr id="24" name="Freeform 6"/>
            <p:cNvSpPr>
              <a:spLocks noEditPoints="1"/>
            </p:cNvSpPr>
            <p:nvPr/>
          </p:nvSpPr>
          <p:spPr>
            <a:xfrm rot="10800000" flipH="1">
              <a:off x="0" y="5557344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5" name="Freeform 6"/>
            <p:cNvSpPr>
              <a:spLocks noEditPoints="1"/>
            </p:cNvSpPr>
            <p:nvPr/>
          </p:nvSpPr>
          <p:spPr>
            <a:xfrm rot="16200000">
              <a:off x="-827689" y="5018689"/>
              <a:ext cx="2667000" cy="1011621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357298"/>
            <a:ext cx="10972800" cy="4768865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alt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65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1" hangingPunct="1">
        <a:spcBef>
          <a:spcPct val="0"/>
        </a:spcBef>
        <a:buNone/>
        <a:defRPr sz="3600" b="0" kern="1200" spc="-100" baseline="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65113" indent="-265113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70000"/>
        <a:buFont typeface="Wingdings"/>
        <a:buChar char="¢"/>
        <a:defRPr sz="24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318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1"/>
        </a:buClr>
        <a:buFont typeface="Arial"/>
        <a:buChar char="-"/>
        <a:defRPr sz="18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4257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6pPr>
      <a:lvl7pPr marL="27813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7pPr>
      <a:lvl8pPr marL="31384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8pPr>
      <a:lvl9pPr marL="34940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yeonmin.park@kennysoft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://plzrun.tistory.com/entry/Suffix-Array-ONlogNlgN%EA%B3%BC-ONlogN-%EA%B5%AC%ED%98%84-%EB%B0%8F-%EC%84%A4%EB%AA%85" TargetMode="External"/><Relationship Id="rId2" Type="http://schemas.openxmlformats.org/officeDocument/2006/relationships/hyperlink" Target="http://bowbowbow.tistory.com/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naver.com/dark__nebula/220419358547" TargetMode="Externa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0199-419C-4961-A9DC-980E6EA12D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두 번 이상 등장하는 문자열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3A1F8B-BC2B-48C5-85EF-9870203005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박현민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hyeonmin.park@kennysoft.kr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8FDCF5-CF6A-45F0-B346-6C365910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38A756-8247-4156-8590-F7817ECE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086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9B31B26A-DF94-4D8A-9E5C-29E7C520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Counting Sort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A3B2B4B-73CE-4412-AFB5-086A3E5036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3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B6F721-D60F-48EA-AED5-F68F10158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F63375-C0FB-477E-AFBA-EDB74455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445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CA943EE2-7D57-477A-8F53-296FF9D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Counting</a:t>
            </a:r>
            <a:r>
              <a:rPr lang="ko-KR" altLang="en-US" dirty="0"/>
              <a:t> </a:t>
            </a:r>
            <a:r>
              <a:rPr lang="en-US" altLang="ko-KR" dirty="0"/>
              <a:t>Sort: O(N)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309BB21-4402-418D-B5BF-674DCFF96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91029B-CE2A-4DFC-8516-F075527C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E6F33-C3CF-402E-A163-28CAD055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3D8B9A-9F0A-4C0B-BB3D-36BBD80D12A7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개수를 세어 정렬하기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반드시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</a:t>
            </a:r>
            <a:r>
              <a:rPr lang="ko-KR" altLang="en-US" sz="2800" spc="-100" dirty="0"/>
              <a:t>이상이라고 증명된 비교 기반 정렬이 아니기에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O(N)</a:t>
            </a:r>
            <a:r>
              <a:rPr lang="ko-KR" altLang="en-US" sz="2800" spc="-100" dirty="0"/>
              <a:t>이라는 매우 빠른 속도를 얻을 수 있다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사실 </a:t>
            </a:r>
            <a:r>
              <a:rPr lang="en-US" altLang="ko-KR" sz="2800" spc="-100" dirty="0"/>
              <a:t>O(N) </a:t>
            </a:r>
            <a:r>
              <a:rPr lang="ko-KR" altLang="en-US" sz="2800" spc="-100" dirty="0"/>
              <a:t>이라기 보다는 </a:t>
            </a:r>
            <a:r>
              <a:rPr lang="en-US" altLang="ko-KR" sz="2800" spc="-100" dirty="0"/>
              <a:t>O(N+D) </a:t>
            </a:r>
            <a:r>
              <a:rPr lang="ko-KR" altLang="en-US" sz="2800" spc="-100" dirty="0"/>
              <a:t>같은 느낌이다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0759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F9157F-D16F-412A-BB72-E68F0161A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전체적인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70B56-B8B4-4E1E-8EA6-6A1AEBA37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1D16A1-3513-4F33-A07F-2E822361F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5027EA-A3BB-4084-A254-F4157A32D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0BAC69-8F07-482E-B91C-8DA06DDF7157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(1) </a:t>
            </a:r>
            <a:r>
              <a:rPr lang="ko-KR" altLang="en-US" sz="2800" spc="-100" dirty="0"/>
              <a:t>개수 세기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(2) </a:t>
            </a:r>
            <a:r>
              <a:rPr lang="ko-KR" altLang="en-US" sz="2800" spc="-100" dirty="0" err="1"/>
              <a:t>누적합</a:t>
            </a:r>
            <a:r>
              <a:rPr lang="ko-KR" altLang="en-US" sz="2800" spc="-100" dirty="0"/>
              <a:t> 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(3) </a:t>
            </a:r>
            <a:r>
              <a:rPr lang="ko-KR" altLang="en-US" sz="2800" spc="-100" dirty="0">
                <a:latin typeface="+mj-lt"/>
                <a:ea typeface="+mj-ea"/>
              </a:rPr>
              <a:t>역순으로</a:t>
            </a:r>
            <a:r>
              <a:rPr lang="ko-KR" altLang="en-US" sz="2800" spc="-100" dirty="0"/>
              <a:t> 자리 지정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380125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개수 세기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299372"/>
              </p:ext>
            </p:extLst>
          </p:nvPr>
        </p:nvGraphicFramePr>
        <p:xfrm>
          <a:off x="609600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a[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670468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cnt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255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 err="1"/>
              <a:t>누적합</a:t>
            </a:r>
            <a:r>
              <a:rPr lang="ko-KR" altLang="en-US" dirty="0"/>
              <a:t> 구하기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36233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cnt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734144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sum[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4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35915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3547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575628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3806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877434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962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89988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1677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57289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853306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15028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325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29752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54032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21206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6054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62978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860525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75190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881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E54A6C2-2738-4A59-A742-A9BE065A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5C40B8-4B4C-475B-87AB-949F68FE11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  <a:endParaRPr lang="en-US" altLang="ko-KR" dirty="0"/>
          </a:p>
          <a:p>
            <a:r>
              <a:rPr lang="ko-KR" altLang="en-US" dirty="0"/>
              <a:t>문제 풀이 </a:t>
            </a:r>
            <a:r>
              <a:rPr lang="en-US" altLang="ko-KR" dirty="0"/>
              <a:t>(1)</a:t>
            </a:r>
          </a:p>
          <a:p>
            <a:r>
              <a:rPr lang="en-US" altLang="ko-KR" dirty="0"/>
              <a:t>Counting</a:t>
            </a:r>
            <a:r>
              <a:rPr lang="ko-KR" altLang="en-US" dirty="0"/>
              <a:t> </a:t>
            </a:r>
            <a:r>
              <a:rPr lang="en-US" altLang="ko-KR" dirty="0"/>
              <a:t>Sort</a:t>
            </a:r>
          </a:p>
          <a:p>
            <a:r>
              <a:rPr lang="en-US" altLang="ko-KR" dirty="0"/>
              <a:t>Suffix Array</a:t>
            </a:r>
          </a:p>
          <a:p>
            <a:r>
              <a:rPr lang="en-US" altLang="ko-KR" dirty="0"/>
              <a:t>Longest Common Prefix</a:t>
            </a:r>
          </a:p>
          <a:p>
            <a:r>
              <a:rPr lang="ko-KR" altLang="en-US" dirty="0"/>
              <a:t>문제 풀이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8771B4EC-428D-434B-909B-7ACDED6A5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9055D2-F04E-4539-89BA-E6F7B799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70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20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063355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59051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302484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1475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53877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20892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889588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7546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83440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508672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98658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7860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64136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2684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420603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9654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99769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883573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95905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41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210532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087784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624427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657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216271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04621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5D56A95-7797-411F-8DD0-7E052BEB6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071070"/>
              </p:ext>
            </p:extLst>
          </p:nvPr>
        </p:nvGraphicFramePr>
        <p:xfrm>
          <a:off x="609597" y="338636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</a:t>
                      </a:r>
                      <a:r>
                        <a:rPr kumimoji="0" lang="en-US" altLang="ko-KR" sz="1800" b="0" i="0" u="none" strike="noStrike" kern="1200" cap="none" spc="-100" normalizeH="0" baseline="-2500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0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272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개수 세기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541330"/>
              </p:ext>
            </p:extLst>
          </p:nvPr>
        </p:nvGraphicFramePr>
        <p:xfrm>
          <a:off x="609600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3510082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82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 err="1"/>
              <a:t>누적합</a:t>
            </a:r>
            <a:r>
              <a:rPr lang="ko-KR" altLang="en-US" dirty="0"/>
              <a:t> 구하기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41847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042991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21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874654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36189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44674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2370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C560005-58A9-4F9D-BF1B-01469D49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CAF4EE84-49DC-4E3D-A245-681291B9D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1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54CEB-1EB9-4FEF-ADE0-427180184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F7FDC4-A211-4B10-B0D9-DECC097B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27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30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42928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1789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847147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9709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2311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46721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54960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3168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513429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57898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21816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500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452374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1964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95885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0167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54759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71451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649066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07946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78085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98240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436361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149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99535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613736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065232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9975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29886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31946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12632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51727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32674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04739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82109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9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397362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097535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409304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345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E42BC77-5EF8-452C-8933-4567F0A72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C99E109-3A3D-44B2-B8B6-27413DE51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C5000-5D31-407D-9729-9F222CBC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421B32-74C6-4466-8160-080A28D95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/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길이 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ko-KR" altLang="en-US" sz="2800" spc="-100" dirty="0"/>
                  <a:t>인 문자열에서</a:t>
                </a:r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두 번 이상 등장하는</a:t>
                </a:r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가장 긴 부분문자열의 길이를 찾자</a:t>
                </a:r>
                <a:r>
                  <a:rPr lang="en-US" altLang="ko-KR" sz="2800" spc="-100" dirty="0"/>
                  <a:t>.</a:t>
                </a:r>
              </a:p>
              <a:p>
                <a:pPr algn="ctr">
                  <a:lnSpc>
                    <a:spcPct val="200000"/>
                  </a:lnSpc>
                </a:pPr>
                <a:r>
                  <a:rPr lang="en-US" altLang="ko-KR" sz="2800" spc="-100" dirty="0"/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≤200000</m:t>
                    </m:r>
                  </m:oMath>
                </a14:m>
                <a:r>
                  <a:rPr lang="en-US" altLang="ko-KR" sz="2800" spc="-100" dirty="0"/>
                  <a:t>)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38860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(3)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(1) </a:t>
            </a:r>
            <a:r>
              <a:rPr lang="ko-KR" altLang="en-US" dirty="0"/>
              <a:t>두 번째 수를 기준으로 계수 정렬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40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86601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EFA0132-0F64-4F5B-959A-1E1444598B3E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A679A7B0-7F7E-4855-B92B-C498691B8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214330"/>
              </p:ext>
            </p:extLst>
          </p:nvPr>
        </p:nvGraphicFramePr>
        <p:xfrm>
          <a:off x="609596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1103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(3)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(2) </a:t>
            </a:r>
            <a:r>
              <a:rPr lang="ko-KR" altLang="en-US" dirty="0"/>
              <a:t>첫 번째 수를 기준으로 계수 정렬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41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57769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912058"/>
              </p:ext>
            </p:extLst>
          </p:nvPr>
        </p:nvGraphicFramePr>
        <p:xfrm>
          <a:off x="609597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615E779-0AA9-4678-B40E-69EF8D7721F3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8561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CAA11D-F641-468C-8B81-D7DEDDAA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치명적인 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278657-2027-488F-B8F3-08E5A03C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57B3BF-787D-4C1C-9827-4F970CF55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4E5A8-C384-423C-B53E-ADC8FB05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F2F0BF9-B034-46FE-896C-22D0A54EB5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752542"/>
              </p:ext>
            </p:extLst>
          </p:nvPr>
        </p:nvGraphicFramePr>
        <p:xfrm>
          <a:off x="609600" y="1951897"/>
          <a:ext cx="10972806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828801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100000000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DE738DC-CD8C-48BB-B42E-823E50F75B4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4EDB389-C945-417C-A0BB-9A1AC96ED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148972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…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100000000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237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Suffix Array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4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624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Suffix Array: O(</a:t>
            </a:r>
            <a:r>
              <a:rPr lang="en-US" altLang="ko-KR" dirty="0" err="1"/>
              <a:t>NlogN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F170C2-9DB3-40B2-9BB5-AEEFFB8B70C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문자열의 모든 접미사</a:t>
            </a:r>
            <a:r>
              <a:rPr lang="en-US" altLang="ko-KR" sz="2800" spc="-100" dirty="0"/>
              <a:t>(Suffix)</a:t>
            </a:r>
            <a:r>
              <a:rPr lang="ko-KR" altLang="en-US" sz="2800" spc="-100" dirty="0"/>
              <a:t>를 모아서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정렬한 결과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34947123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404EC-FE2D-4452-BF41-9FB793C1C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2E644E1-2F02-41CB-A152-F5DE1154366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altLang="ko-KR" dirty="0"/>
              <a:t>BANANA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263B8A-C20D-4CBD-80E5-4ABAFDAA44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err="1"/>
              <a:t>mississipi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5C3B18-9DE6-4748-B991-5771DEBD0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3F1942-58BB-4E04-A82A-EEE58ED05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45</a:t>
            </a:fld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548EB65-CFFB-449D-A02E-E7A0A1A7D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753859"/>
              </p:ext>
            </p:extLst>
          </p:nvPr>
        </p:nvGraphicFramePr>
        <p:xfrm>
          <a:off x="603547" y="2244101"/>
          <a:ext cx="2156415" cy="30336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BANANA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83077E82-31C0-4E47-88E3-D9DD9FD47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37595"/>
              </p:ext>
            </p:extLst>
          </p:nvPr>
        </p:nvGraphicFramePr>
        <p:xfrm>
          <a:off x="3000525" y="2243649"/>
          <a:ext cx="2742490" cy="30336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445">
                  <a:extLst>
                    <a:ext uri="{9D8B030D-6E8A-4147-A177-3AD203B41FA5}">
                      <a16:colId xmlns:a16="http://schemas.microsoft.com/office/drawing/2014/main" val="39370643"/>
                    </a:ext>
                  </a:extLst>
                </a:gridCol>
                <a:gridCol w="586445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BANANA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16311B6-DAB7-4AAF-B16E-3077B4F14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802043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181C90-9551-49AB-98E1-FF2B9DD6D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874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45295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EF21B74D-E68B-48B2-BFCF-34B1FC35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표기법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4F2D8663-3F4B-42EB-8055-0FEE8C7DE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3A400-1A80-4ED3-BF0C-C5823F06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422A46-215F-4680-9A77-DAE413EF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3FD57-1172-4646-892B-61F6FD6BB26C}"/>
              </a:ext>
            </a:extLst>
          </p:cNvPr>
          <p:cNvSpPr txBox="1"/>
          <p:nvPr/>
        </p:nvSpPr>
        <p:spPr>
          <a:xfrm>
            <a:off x="603547" y="1356394"/>
            <a:ext cx="10972800" cy="476886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..]: s</a:t>
            </a:r>
            <a:r>
              <a:rPr lang="ko-KR" altLang="en-US" sz="2800" spc="-100" dirty="0"/>
              <a:t>의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문자부터로 이루어진 부분 문자열</a:t>
            </a:r>
            <a:endParaRPr lang="en-US" altLang="ko-KR" sz="2800" spc="-100" dirty="0"/>
          </a:p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..t]: s</a:t>
            </a:r>
            <a:r>
              <a:rPr lang="ko-KR" altLang="en-US" sz="2800" spc="-100" dirty="0"/>
              <a:t>의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문자부터 </a:t>
            </a:r>
            <a:r>
              <a:rPr lang="en-US" altLang="ko-KR" sz="2800" spc="-100" dirty="0"/>
              <a:t>t</a:t>
            </a:r>
            <a:r>
              <a:rPr lang="ko-KR" altLang="en-US" sz="2800" spc="-100" dirty="0"/>
              <a:t>개의 문자로 이루어진 부분 문자열</a:t>
            </a:r>
            <a:endParaRPr lang="en-US" altLang="ko-KR" sz="2800" spc="-100" dirty="0"/>
          </a:p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 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..t]</a:t>
            </a:r>
            <a:r>
              <a:rPr lang="ko-KR" altLang="en-US" sz="2800" spc="-100" dirty="0"/>
              <a:t>의 현재 등수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26396138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길이 </a:t>
            </a:r>
            <a:r>
              <a:rPr lang="en-US" altLang="ko-KR" dirty="0"/>
              <a:t>1</a:t>
            </a:r>
            <a:r>
              <a:rPr lang="ko-KR" altLang="en-US" dirty="0"/>
              <a:t>인 부분문자열들의 순위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192367"/>
              </p:ext>
            </p:extLst>
          </p:nvPr>
        </p:nvGraphicFramePr>
        <p:xfrm>
          <a:off x="609592" y="3048787"/>
          <a:ext cx="10972808" cy="1385886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48170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길이 </a:t>
            </a:r>
            <a:r>
              <a:rPr lang="en-US" altLang="ko-KR" dirty="0"/>
              <a:t>1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9592" y="3048787"/>
          <a:ext cx="10972808" cy="1385886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17555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49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45486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solidFill>
                            <a:srgbClr val="FFFFFF"/>
                          </a:solidFill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035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풀이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2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3830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50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065431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7202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51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748940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94295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52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3443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1086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53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583546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86181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54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71985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6265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55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15762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3720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56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5356458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85389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52191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6806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333590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3299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59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528561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341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1A9BD51-9B5E-40B2-A722-8524915B9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Parametric Search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242E661-A64A-4353-8E53-DA968E5FC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0F050-4A72-47EB-A8A4-8273644C6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A99183-4F19-4352-BF9A-45FBDC6D9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F1F2B-BEB3-46CE-9D40-FAC433A70AD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현재의 최적화 문제를 결정 문제로 변환하자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두 번 이상 등장하는 </a:t>
            </a:r>
            <a:r>
              <a:rPr lang="ko-KR" altLang="en-US" sz="2800" spc="-100" dirty="0">
                <a:solidFill>
                  <a:srgbClr val="FF0000"/>
                </a:solidFill>
              </a:rPr>
              <a:t>가장 긴</a:t>
            </a:r>
            <a:r>
              <a:rPr lang="ko-KR" altLang="en-US" sz="2800" spc="-100" dirty="0"/>
              <a:t> 부분문자열의 길이를 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↓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길이가 </a:t>
            </a:r>
            <a:r>
              <a:rPr lang="en-US" altLang="ko-KR" sz="2800" spc="-100" dirty="0">
                <a:solidFill>
                  <a:srgbClr val="FF0000"/>
                </a:solidFill>
              </a:rPr>
              <a:t>k</a:t>
            </a:r>
            <a:r>
              <a:rPr lang="ko-KR" altLang="en-US" sz="2800" spc="-100" dirty="0"/>
              <a:t>인 부분문자열이 두 번 이상 등장하는지 </a:t>
            </a:r>
            <a:r>
              <a:rPr lang="ko-KR" altLang="en-US" sz="2800" spc="-100" dirty="0">
                <a:solidFill>
                  <a:srgbClr val="FF0000"/>
                </a:solidFill>
              </a:rPr>
              <a:t>판별</a:t>
            </a:r>
            <a:r>
              <a:rPr lang="ko-KR" altLang="en-US" sz="2800" spc="-100" dirty="0"/>
              <a:t>하기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40498878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60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87264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74378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61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42896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00889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62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47932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6822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63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97490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9834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64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97314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1612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65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37809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35213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66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032516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6509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94796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115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(5) </a:t>
            </a:r>
            <a:r>
              <a:rPr lang="ko-KR" altLang="en-US" dirty="0"/>
              <a:t>길이 </a:t>
            </a:r>
            <a:r>
              <a:rPr lang="en-US" altLang="ko-KR" dirty="0"/>
              <a:t>16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85529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s[i..16]</a:t>
                      </a:r>
                      <a:endParaRPr lang="ko-KR" altLang="en-US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m..$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..$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6431191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5804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BDAC84D-527F-45F9-BE2F-2620F7961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633059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018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B711D-F745-456A-877A-53DDD7E7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C0854-3669-4A16-B35C-327964928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8FD22F-F752-450F-97F8-34057E55A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EA74FF-2700-404D-910B-79033305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69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25CF26-9574-4442-B0CA-B6E0432C010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 </a:t>
            </a:r>
            <a:r>
              <a:rPr lang="en-US" altLang="ko-KR" sz="2800" spc="-100" dirty="0"/>
              <a:t>2t</a:t>
            </a:r>
            <a:r>
              <a:rPr lang="ko-KR" altLang="en-US" sz="2800" spc="-100" dirty="0"/>
              <a:t>인 부분문자열들의 순위를 결정하는 단계에서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g[j]</a:t>
            </a:r>
            <a:r>
              <a:rPr lang="ko-KR" altLang="en-US" sz="2800" spc="-100" dirty="0"/>
              <a:t>가 같을 때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j+t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비교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정렬을 일반적인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</a:t>
            </a:r>
            <a:r>
              <a:rPr lang="ko-KR" altLang="en-US" sz="2800" spc="-100" dirty="0"/>
              <a:t>정렬을 사용하면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전체 알고리즘의 복잡도는 </a:t>
            </a:r>
            <a:r>
              <a:rPr lang="en-US" altLang="ko-KR" sz="2800" spc="-100" dirty="0"/>
              <a:t>O(Nlog</a:t>
            </a:r>
            <a:r>
              <a:rPr lang="en-US" altLang="ko-KR" sz="2800" spc="-100" baseline="30000" dirty="0"/>
              <a:t>2</a:t>
            </a:r>
            <a:r>
              <a:rPr lang="en-US" altLang="ko-KR" sz="2800" spc="-100" dirty="0"/>
              <a:t>N)</a:t>
            </a:r>
            <a:r>
              <a:rPr lang="ko-KR" altLang="en-US" sz="2800" spc="-100" dirty="0"/>
              <a:t>이 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73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394F9-3BB6-46BF-B355-EB7EC0C4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Parametric Search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0235D3-C022-458B-BA96-D74E85226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C40FBD-4267-4383-BCCD-779619A4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CE1389-76CC-4A99-B4C2-AAE6D68D9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BC8B85-ABF1-492F-A0A4-6D642B529313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파라미터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를 외부에서 선택하고 그 결과를 빠르게 알 수 있다면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이분탐색을 사용할 수 있다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 </a:t>
            </a:r>
            <a:endParaRPr lang="en-US" altLang="ko-KR" sz="2800" spc="-1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547DA34-2143-4F29-9786-76DC6CC9B4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302451"/>
              </p:ext>
            </p:extLst>
          </p:nvPr>
        </p:nvGraphicFramePr>
        <p:xfrm>
          <a:off x="1087792" y="4151065"/>
          <a:ext cx="10016415" cy="1024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761">
                  <a:extLst>
                    <a:ext uri="{9D8B030D-6E8A-4147-A177-3AD203B41FA5}">
                      <a16:colId xmlns:a16="http://schemas.microsoft.com/office/drawing/2014/main" val="1467476134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35813497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050535610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84859624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604309302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49882776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555647746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82490529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51685671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4160052629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22352806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221113179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204273970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93839859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085498645"/>
                    </a:ext>
                  </a:extLst>
                </a:gridCol>
              </a:tblGrid>
              <a:tr h="5124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11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12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13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14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8816974"/>
                  </a:ext>
                </a:extLst>
              </a:tr>
              <a:tr h="5124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5963381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73FC079-104A-4B37-AC51-D122564E5522}"/>
              </a:ext>
            </a:extLst>
          </p:cNvPr>
          <p:cNvCxnSpPr>
            <a:cxnSpLocks/>
          </p:cNvCxnSpPr>
          <p:nvPr/>
        </p:nvCxnSpPr>
        <p:spPr>
          <a:xfrm flipV="1">
            <a:off x="5428813" y="5176008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0C3C4A1-4E83-4930-92A9-52F1E916E054}"/>
              </a:ext>
            </a:extLst>
          </p:cNvPr>
          <p:cNvCxnSpPr>
            <a:cxnSpLocks/>
          </p:cNvCxnSpPr>
          <p:nvPr/>
        </p:nvCxnSpPr>
        <p:spPr>
          <a:xfrm flipV="1">
            <a:off x="6095999" y="5176008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BF1C4F9-6DBB-40FA-AC36-8434948FD245}"/>
              </a:ext>
            </a:extLst>
          </p:cNvPr>
          <p:cNvCxnSpPr>
            <a:cxnSpLocks/>
          </p:cNvCxnSpPr>
          <p:nvPr/>
        </p:nvCxnSpPr>
        <p:spPr>
          <a:xfrm flipV="1">
            <a:off x="3429435" y="5176007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86DFA74-05D6-4AFB-8E28-109789E706A3}"/>
              </a:ext>
            </a:extLst>
          </p:cNvPr>
          <p:cNvCxnSpPr>
            <a:cxnSpLocks/>
          </p:cNvCxnSpPr>
          <p:nvPr/>
        </p:nvCxnSpPr>
        <p:spPr>
          <a:xfrm flipV="1">
            <a:off x="4763371" y="5176006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6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B711D-F745-456A-877A-53DDD7E7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정렬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C0854-3669-4A16-B35C-327964928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8FD22F-F752-450F-97F8-34057E55A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EA74FF-2700-404D-910B-79033305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70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25CF26-9574-4442-B0CA-B6E0432C010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 </a:t>
            </a:r>
            <a:r>
              <a:rPr lang="en-US" altLang="ko-KR" sz="2800" spc="-100" dirty="0"/>
              <a:t>2t</a:t>
            </a:r>
            <a:r>
              <a:rPr lang="ko-KR" altLang="en-US" sz="2800" spc="-100" dirty="0"/>
              <a:t>인 부분문자열들의 순위를 결정하는 단계에서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g[j]</a:t>
            </a:r>
            <a:r>
              <a:rPr lang="ko-KR" altLang="en-US" sz="2800" spc="-100" dirty="0"/>
              <a:t>가 같을 때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j+t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비교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계수 정렬로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기준으로 정렬한 후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기준으로 정렬한다면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한 단계에서의 정렬 과정이 </a:t>
            </a:r>
            <a:r>
              <a:rPr lang="en-US" altLang="ko-KR" sz="2800" spc="-100" dirty="0"/>
              <a:t>O(N)</a:t>
            </a:r>
            <a:r>
              <a:rPr lang="ko-KR" altLang="en-US" sz="2800" spc="-100" dirty="0"/>
              <a:t>이 되고 따라서 전체는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이다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275047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9E3F8-56ED-4779-8B16-277301D62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E6E3E8-C727-4E71-B3A8-109A96720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7298"/>
            <a:ext cx="10972800" cy="4768865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[j]=j;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g[j]=a[j];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(;j&lt;=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*n;++j)g[j]=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(j=1;j&lt;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=j*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k+j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n;k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;--k)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k+j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]]--]=k;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[g[k]]++;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n;k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;--k)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[k]]]--]=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[k]]=ng[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]]+(g[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]]&lt;g[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[k]]||(g[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]]==g[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[k]]&amp;&amp;g[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]+j]&lt;g[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[k]+j]));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;k&lt;=n;++k)g[k]=ng[k];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AE44C-46D2-4EE6-B09B-8E3F0E93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0BD71A-A99A-44C1-AD72-EC4BA62A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94008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Longest Common Prefix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5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0801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Longest Common Prefix: O(N)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73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458648-0ED9-408D-96B7-62D4D2568DC5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</a:t>
            </a:r>
            <a:r>
              <a:rPr lang="ko-KR" altLang="en-US" sz="2800" spc="-100" dirty="0"/>
              <a:t>에서 이웃한 두 접미사 간의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최장 공통 접두사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이웃하지 않은 두 접미사 간의 값은</a:t>
            </a:r>
            <a:r>
              <a:rPr lang="en-US" altLang="ko-KR" sz="2800" spc="-100" dirty="0"/>
              <a:t>?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Claim 1 </a:t>
            </a:r>
            <a:r>
              <a:rPr lang="ko-KR" altLang="en-US" sz="2800" spc="-100" dirty="0"/>
              <a:t>참고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24124954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F812-5FB5-48A5-AD30-D7044833C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표기법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3B33B6-8B7E-4723-B9D4-006CCB68F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CB617E-675A-4CA7-9146-82556ACEE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EAA0AA-048F-4A4B-A67B-55B6D408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74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47B233-5D68-4FF8-8445-B46390924AE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 err="1"/>
              <a:t>sfx</a:t>
            </a:r>
            <a:r>
              <a:rPr lang="en-US" altLang="ko-KR" sz="2800" spc="-100" dirty="0"/>
              <a:t>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 s</a:t>
            </a:r>
            <a:r>
              <a:rPr lang="ko-KR" altLang="en-US" sz="2800" spc="-100" dirty="0"/>
              <a:t>에서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접미사의 첫 글자 위치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rev[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</a:t>
            </a:r>
            <a:r>
              <a:rPr lang="ko-KR" altLang="en-US" sz="2800" spc="-100" dirty="0"/>
              <a:t> </a:t>
            </a:r>
            <a:r>
              <a:rPr lang="en-US" altLang="ko-KR" sz="2800" spc="-100" dirty="0" err="1"/>
              <a:t>sfx</a:t>
            </a:r>
            <a:r>
              <a:rPr lang="en-US" altLang="ko-KR" sz="2800" spc="-100" dirty="0"/>
              <a:t>[rev[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]] =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가 되도록 하는 값 </a:t>
            </a:r>
            <a:r>
              <a:rPr lang="en-US" altLang="ko-KR" sz="2800" spc="-100" dirty="0"/>
              <a:t>(</a:t>
            </a:r>
            <a:r>
              <a:rPr lang="ko-KR" altLang="en-US" sz="2800" spc="-100" dirty="0"/>
              <a:t>이전 </a:t>
            </a:r>
            <a:r>
              <a:rPr lang="en-US" altLang="ko-KR" sz="2800" spc="-100" dirty="0"/>
              <a:t>g </a:t>
            </a:r>
            <a:r>
              <a:rPr lang="ko-KR" altLang="en-US" sz="2800" spc="-100" dirty="0"/>
              <a:t>배열과 동일</a:t>
            </a:r>
            <a:r>
              <a:rPr lang="en-US" altLang="ko-KR" sz="2800" spc="-100" dirty="0"/>
              <a:t>; 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..]</a:t>
            </a:r>
            <a:r>
              <a:rPr lang="ko-KR" altLang="en-US" sz="2800" spc="-100" dirty="0"/>
              <a:t>의 등수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LCP(</a:t>
            </a:r>
            <a:r>
              <a:rPr lang="en-US" altLang="ko-KR" sz="2800" spc="-100" dirty="0" err="1"/>
              <a:t>x,y</a:t>
            </a:r>
            <a:r>
              <a:rPr lang="en-US" altLang="ko-KR" sz="2800" spc="-100" dirty="0"/>
              <a:t>): s[x..]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s[y..]</a:t>
            </a:r>
            <a:r>
              <a:rPr lang="ko-KR" altLang="en-US" sz="2800" spc="-100" dirty="0"/>
              <a:t>의 최장 공통 접두사 길이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15069499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[y])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[x],</a:t>
            </a:r>
            <a:r>
              <a:rPr lang="en-US" altLang="ko-KR" dirty="0" err="1"/>
              <a:t>sfx</a:t>
            </a:r>
            <a:r>
              <a:rPr lang="en-US" altLang="ko-KR" dirty="0"/>
              <a:t>[z]) for x&lt;y</a:t>
            </a:r>
            <a:r>
              <a:rPr lang="ko-KR" altLang="en-US" dirty="0"/>
              <a:t>≤</a:t>
            </a:r>
            <a:r>
              <a:rPr lang="en-US" altLang="ko-KR" dirty="0"/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43154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>
                <a:solidFill>
                  <a:srgbClr val="7030A0"/>
                </a:solidFill>
              </a:rPr>
              <a:t>LCP</a:t>
            </a:r>
            <a:r>
              <a:rPr lang="en-US" altLang="ko-KR" dirty="0"/>
              <a:t>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B050"/>
                </a:solidFill>
              </a:rPr>
              <a:t>y</a:t>
            </a:r>
            <a:r>
              <a:rPr lang="en-US" altLang="ko-KR" dirty="0"/>
              <a:t>])</a:t>
            </a:r>
            <a:r>
              <a:rPr lang="ko-KR" altLang="en-US" dirty="0"/>
              <a:t>≥</a:t>
            </a:r>
            <a:r>
              <a:rPr lang="en-US" altLang="ko-KR" dirty="0">
                <a:highlight>
                  <a:srgbClr val="FFFF00"/>
                </a:highlight>
              </a:rPr>
              <a:t>LCP</a:t>
            </a:r>
            <a:r>
              <a:rPr lang="en-US" altLang="ko-KR" dirty="0"/>
              <a:t>(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FF0000"/>
                </a:solidFill>
              </a:rPr>
              <a:t>x</a:t>
            </a:r>
            <a:r>
              <a:rPr lang="en-US" altLang="ko-KR" dirty="0"/>
              <a:t>],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z</a:t>
            </a:r>
            <a:r>
              <a:rPr lang="en-US" altLang="ko-KR" dirty="0"/>
              <a:t>]) for </a:t>
            </a:r>
            <a:r>
              <a:rPr lang="en-US" altLang="ko-KR" dirty="0">
                <a:solidFill>
                  <a:srgbClr val="FF0000"/>
                </a:solidFill>
              </a:rPr>
              <a:t>x</a:t>
            </a:r>
            <a:r>
              <a:rPr lang="en-US" altLang="ko-KR" dirty="0"/>
              <a:t>&lt;</a:t>
            </a:r>
            <a:r>
              <a:rPr lang="en-US" altLang="ko-KR" dirty="0">
                <a:solidFill>
                  <a:srgbClr val="00B050"/>
                </a:solidFill>
              </a:rPr>
              <a:t>y</a:t>
            </a:r>
            <a:r>
              <a:rPr lang="ko-KR" altLang="en-US" dirty="0"/>
              <a:t>≤</a:t>
            </a:r>
            <a:r>
              <a:rPr lang="en-US" altLang="ko-KR" dirty="0">
                <a:solidFill>
                  <a:srgbClr val="0070C0"/>
                </a:solidFill>
              </a:rPr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28A609E-539D-4440-81F8-CB444889E3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163217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  <a:highlight>
                            <a:srgbClr val="00FFFF"/>
                          </a:highlight>
                        </a:rPr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highlight>
                            <a:srgbClr val="00FFFF"/>
                          </a:highlight>
                        </a:rPr>
                        <a:t>i</a:t>
                      </a:r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highlight>
                            <a:srgbClr val="FF00FF"/>
                          </a:highlight>
                        </a:rPr>
                        <a:t>s</a:t>
                      </a:r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  <a:highlight>
                            <a:srgbClr val="FF00FF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F46B859-02B9-4777-925B-D4EE694C0E2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352464" y="6491408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E979D16-5A71-40B0-B431-D18FE5B8C764}"/>
              </a:ext>
            </a:extLst>
          </p:cNvPr>
          <p:cNvSpPr txBox="1"/>
          <p:nvPr/>
        </p:nvSpPr>
        <p:spPr>
          <a:xfrm>
            <a:off x="8027581" y="6306742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2</a:t>
            </a:r>
            <a:endParaRPr lang="ko-KR" altLang="en-US" dirty="0">
              <a:solidFill>
                <a:srgbClr val="7030A0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AEF4223-06F6-4984-97ED-EFAF7D48174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8352464" y="6079544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5D7CCFD-8731-4720-A971-C51B9CDC75E4}"/>
              </a:ext>
            </a:extLst>
          </p:cNvPr>
          <p:cNvSpPr txBox="1"/>
          <p:nvPr/>
        </p:nvSpPr>
        <p:spPr>
          <a:xfrm>
            <a:off x="8027581" y="5894878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1</a:t>
            </a:r>
            <a:endParaRPr lang="ko-KR" altLang="en-US" dirty="0">
              <a:solidFill>
                <a:srgbClr val="7030A0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A93BC93-F7E1-4C85-BAB6-F56CAAFFD625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352464" y="5667680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AA7E11-46A9-4AB9-B6F6-1207FEAFC1DA}"/>
              </a:ext>
            </a:extLst>
          </p:cNvPr>
          <p:cNvSpPr txBox="1"/>
          <p:nvPr/>
        </p:nvSpPr>
        <p:spPr>
          <a:xfrm>
            <a:off x="8027581" y="5483014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2</a:t>
            </a:r>
            <a:endParaRPr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95408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[y])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[x],</a:t>
            </a:r>
            <a:r>
              <a:rPr lang="en-US" altLang="ko-KR" dirty="0" err="1"/>
              <a:t>sfx</a:t>
            </a:r>
            <a:r>
              <a:rPr lang="en-US" altLang="ko-KR" dirty="0"/>
              <a:t>[z]) for x&lt;y</a:t>
            </a:r>
            <a:r>
              <a:rPr lang="ko-KR" altLang="en-US" dirty="0"/>
              <a:t>≤</a:t>
            </a:r>
            <a:r>
              <a:rPr lang="en-US" altLang="ko-KR" dirty="0"/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Claim 2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[x])&gt;1, then rev[</a:t>
            </a:r>
            <a:r>
              <a:rPr lang="en-US" altLang="ko-KR" dirty="0" err="1"/>
              <a:t>sfx</a:t>
            </a:r>
            <a:r>
              <a:rPr lang="en-US" altLang="ko-KR" dirty="0"/>
              <a:t>[x-1]+1]&lt;rev[</a:t>
            </a:r>
            <a:r>
              <a:rPr lang="en-US" altLang="ko-KR" dirty="0" err="1"/>
              <a:t>sfx</a:t>
            </a:r>
            <a:r>
              <a:rPr lang="en-US" altLang="ko-KR" dirty="0"/>
              <a:t>[x]+1]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[x]..]</a:t>
            </a:r>
            <a:r>
              <a:rPr lang="ko-KR" altLang="en-US" dirty="0"/>
              <a:t>의 첫 글자가 같다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[x-1]..]&lt;s[</a:t>
            </a:r>
            <a:r>
              <a:rPr lang="en-US" altLang="ko-KR" dirty="0" err="1"/>
              <a:t>sfx</a:t>
            </a:r>
            <a:r>
              <a:rPr lang="en-US" altLang="ko-KR" dirty="0"/>
              <a:t>[x]..] </a:t>
            </a:r>
            <a:r>
              <a:rPr lang="ko-KR" altLang="en-US" dirty="0"/>
              <a:t>이므로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[x-1]+1..]&lt;s[</a:t>
            </a:r>
            <a:r>
              <a:rPr lang="en-US" altLang="ko-KR" dirty="0" err="1"/>
              <a:t>sfx</a:t>
            </a:r>
            <a:r>
              <a:rPr lang="en-US" altLang="ko-KR" dirty="0"/>
              <a:t>[x]+1..]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Claim 3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[x])&gt;1, then LCP(</a:t>
            </a:r>
            <a:r>
              <a:rPr lang="en-US" altLang="ko-KR" dirty="0" err="1"/>
              <a:t>sfx</a:t>
            </a:r>
            <a:r>
              <a:rPr lang="en-US" altLang="ko-KR" dirty="0"/>
              <a:t>[x-1]+1,sfx[x]+1)=LCP(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[x])-1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[x]..]</a:t>
            </a:r>
            <a:r>
              <a:rPr lang="ko-KR" altLang="en-US" dirty="0"/>
              <a:t>의 첫 글자가 같다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따라서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[x-1]+1..]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[x]+1..]</a:t>
            </a:r>
            <a:r>
              <a:rPr lang="ko-KR" altLang="en-US" dirty="0"/>
              <a:t>은 그 첫 글자를 뗀 나머지가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5342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7963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=rev[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-1], 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-1]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D388AEE-A340-401D-BE66-E1D79A6C8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098303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C00000"/>
                          </a:solidFill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solidFill>
                          <a:srgbClr val="C0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D24DCE1-7A5E-4778-8CA4-926E59A78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508094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92D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92D050"/>
                          </a:solidFill>
                        </a:rPr>
                        <a:t>ipi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7030A0"/>
                          </a:solidFill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solidFill>
                          <a:srgbClr val="7030A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7832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O(Nlog</a:t>
            </a:r>
            <a:r>
              <a:rPr lang="en-US" altLang="ko-KR" baseline="30000" dirty="0"/>
              <a:t>2</a:t>
            </a:r>
            <a:r>
              <a:rPr lang="en-US" altLang="ko-KR" dirty="0"/>
              <a:t>N)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먼저 길이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를 이분탐색으로 선택한다</a:t>
            </a:r>
            <a:r>
              <a:rPr lang="en-US" altLang="ko-KR" sz="2800" spc="-100" dirty="0"/>
              <a:t>. O(</a:t>
            </a:r>
            <a:r>
              <a:rPr lang="en-US" altLang="ko-KR" sz="2800" spc="-100" dirty="0" err="1"/>
              <a:t>logN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×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[ </a:t>
            </a:r>
            <a:r>
              <a:rPr lang="ko-KR" altLang="en-US" sz="2800" spc="-100" dirty="0"/>
              <a:t>모든 길이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인 부분문자열에 대해 해시를 계산한다</a:t>
            </a:r>
            <a:r>
              <a:rPr lang="en-US" altLang="ko-KR" sz="2800" spc="-100" dirty="0"/>
              <a:t>. O(N)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+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중복된 것이 있는지 확인한다</a:t>
            </a:r>
            <a:r>
              <a:rPr lang="en-US" altLang="ko-KR" sz="2800" spc="-100" dirty="0"/>
              <a:t>. 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]</a:t>
            </a:r>
          </a:p>
        </p:txBody>
      </p:sp>
    </p:spTree>
    <p:extLst>
      <p:ext uri="{BB962C8B-B14F-4D97-AF65-F5344CB8AC3E}">
        <p14:creationId xmlns:p14="http://schemas.microsoft.com/office/powerpoint/2010/main" val="16860033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LCP(j-1,i-1)&gt;1 </a:t>
            </a:r>
            <a:r>
              <a:rPr lang="ko-KR" altLang="en-US" dirty="0"/>
              <a:t>⇒ </a:t>
            </a:r>
            <a:r>
              <a:rPr lang="en-US" altLang="ko-KR" dirty="0"/>
              <a:t>rev[j]&lt;rev[</a:t>
            </a:r>
            <a:r>
              <a:rPr lang="en-US" altLang="ko-KR" dirty="0" err="1"/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rev[j]</a:t>
            </a:r>
            <a:r>
              <a:rPr lang="ko-KR" altLang="en-US" dirty="0"/>
              <a:t>≤</a:t>
            </a:r>
            <a:r>
              <a:rPr lang="en-US" altLang="ko-KR" dirty="0"/>
              <a:t>rev[k]=rev[</a:t>
            </a:r>
            <a:r>
              <a:rPr lang="en-US" altLang="ko-KR" dirty="0" err="1"/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1281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=rev[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-1], 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-1]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,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)&gt;1, then LCP(</a:t>
            </a:r>
            <a:r>
              <a:rPr lang="en-US" altLang="ko-KR" dirty="0" err="1">
                <a:solidFill>
                  <a:srgbClr val="92D050"/>
                </a:solidFill>
              </a:rPr>
              <a:t>k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00B050"/>
                </a:solidFill>
              </a:rPr>
              <a:t>j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,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)&gt;1 </a:t>
            </a:r>
            <a:r>
              <a:rPr lang="ko-KR" altLang="en-US" dirty="0"/>
              <a:t>⇒ </a:t>
            </a:r>
            <a:r>
              <a:rPr lang="en-US" altLang="ko-KR" dirty="0"/>
              <a:t>rev[</a:t>
            </a:r>
            <a:r>
              <a:rPr lang="en-US" altLang="ko-KR" dirty="0">
                <a:solidFill>
                  <a:srgbClr val="00B050"/>
                </a:solidFill>
              </a:rPr>
              <a:t>j</a:t>
            </a:r>
            <a:r>
              <a:rPr lang="en-US" altLang="ko-KR" dirty="0"/>
              <a:t>]&lt;rev[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</a:t>
            </a:r>
            <a:r>
              <a:rPr lang="en-US" altLang="ko-KR" dirty="0">
                <a:solidFill>
                  <a:srgbClr val="00B050"/>
                </a:solidFill>
              </a:rPr>
              <a:t>j</a:t>
            </a:r>
            <a:r>
              <a:rPr lang="en-US" altLang="ko-KR" dirty="0"/>
              <a:t>]</a:t>
            </a:r>
            <a:r>
              <a:rPr lang="ko-KR" altLang="en-US" dirty="0"/>
              <a:t>≤</a:t>
            </a:r>
            <a:r>
              <a:rPr lang="en-US" altLang="ko-KR" dirty="0"/>
              <a:t>rev[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]=rev[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92D050"/>
                </a:solidFill>
              </a:rPr>
              <a:t>k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00B050"/>
                </a:solidFill>
              </a:rPr>
              <a:t>j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  <a:p>
            <a:pPr lvl="1"/>
            <a:r>
              <a:rPr lang="ko-KR" altLang="en-US" i="1" dirty="0"/>
              <a:t>접미사 배열 상에서 </a:t>
            </a:r>
            <a:r>
              <a:rPr lang="en-US" altLang="ko-KR" i="1" dirty="0">
                <a:solidFill>
                  <a:srgbClr val="00B050"/>
                </a:solidFill>
              </a:rPr>
              <a:t>j</a:t>
            </a:r>
            <a:r>
              <a:rPr lang="ko-KR" altLang="en-US" i="1" dirty="0"/>
              <a:t>가 </a:t>
            </a:r>
            <a:r>
              <a:rPr lang="en-US" altLang="ko-KR" i="1" dirty="0">
                <a:solidFill>
                  <a:srgbClr val="92D050"/>
                </a:solidFill>
              </a:rPr>
              <a:t>k</a:t>
            </a:r>
            <a:r>
              <a:rPr lang="ko-KR" altLang="en-US" i="1" dirty="0"/>
              <a:t>와 같거나 더 위에 있다</a:t>
            </a:r>
            <a:r>
              <a:rPr lang="en-US" altLang="ko-KR" i="1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D388AEE-A340-401D-BE66-E1D79A6C8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943591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C00000"/>
                          </a:solidFill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solidFill>
                          <a:srgbClr val="C0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D24DCE1-7A5E-4778-8CA4-926E59A78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683331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92D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92D050"/>
                          </a:solidFill>
                        </a:rPr>
                        <a:t>ipi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7030A0"/>
                          </a:solidFill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solidFill>
                          <a:srgbClr val="7030A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85BB60B-3BD5-4E30-A5C4-3F11690F1C2D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11339036" y="3040913"/>
            <a:ext cx="243364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B7C0AC8-DEDB-4699-A1E7-D5C44873817B}"/>
              </a:ext>
            </a:extLst>
          </p:cNvPr>
          <p:cNvSpPr txBox="1"/>
          <p:nvPr/>
        </p:nvSpPr>
        <p:spPr>
          <a:xfrm>
            <a:off x="11582400" y="2856247"/>
            <a:ext cx="24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j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1893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LCP(j-1,i-1)&gt;1 </a:t>
            </a:r>
            <a:r>
              <a:rPr lang="ko-KR" altLang="en-US" dirty="0"/>
              <a:t>⇒ </a:t>
            </a:r>
            <a:r>
              <a:rPr lang="en-US" altLang="ko-KR" dirty="0"/>
              <a:t>rev[j]&lt;rev[</a:t>
            </a:r>
            <a:r>
              <a:rPr lang="en-US" altLang="ko-KR" dirty="0" err="1"/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rev[j]</a:t>
            </a:r>
            <a:r>
              <a:rPr lang="ko-KR" altLang="en-US" dirty="0"/>
              <a:t>≤</a:t>
            </a:r>
            <a:r>
              <a:rPr lang="en-US" altLang="ko-KR" dirty="0"/>
              <a:t>rev[k]=rev[</a:t>
            </a:r>
            <a:r>
              <a:rPr lang="en-US" altLang="ko-KR" dirty="0" err="1"/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  <a:p>
            <a:endParaRPr lang="en-US" altLang="ko-KR" dirty="0"/>
          </a:p>
          <a:p>
            <a:r>
              <a:rPr lang="en-US" altLang="ko-KR" dirty="0"/>
              <a:t>Theorem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LCP(j-1,i-1)-1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)=LCP(j-1,i-1)-1 (</a:t>
            </a:r>
            <a:r>
              <a:rPr lang="ko-KR" altLang="en-US" dirty="0"/>
              <a:t>∵ </a:t>
            </a:r>
            <a:r>
              <a:rPr lang="en-US" altLang="ko-KR" dirty="0"/>
              <a:t>Lemma</a:t>
            </a:r>
            <a:r>
              <a:rPr lang="ko-KR" altLang="en-US" dirty="0"/>
              <a:t> </a:t>
            </a:r>
            <a:r>
              <a:rPr lang="en-US" altLang="ko-KR" dirty="0"/>
              <a:t>1,</a:t>
            </a:r>
            <a:r>
              <a:rPr lang="ko-KR" altLang="en-US" dirty="0"/>
              <a:t> </a:t>
            </a:r>
            <a:r>
              <a:rPr lang="en-US" altLang="ko-KR" dirty="0"/>
              <a:t>Claim</a:t>
            </a:r>
            <a:r>
              <a:rPr lang="ko-KR" altLang="en-US" dirty="0"/>
              <a:t> </a:t>
            </a:r>
            <a:r>
              <a:rPr lang="en-US" altLang="ko-KR" dirty="0"/>
              <a:t>3)</a:t>
            </a:r>
            <a:br>
              <a:rPr lang="en-US" altLang="ko-KR" dirty="0"/>
            </a:br>
            <a:r>
              <a:rPr lang="en-US" altLang="ko-KR" dirty="0"/>
              <a:t>s[i-1..]</a:t>
            </a:r>
            <a:r>
              <a:rPr lang="ko-KR" altLang="en-US" dirty="0"/>
              <a:t>와 앞 접미사와의 </a:t>
            </a:r>
            <a:r>
              <a:rPr lang="en-US" altLang="ko-KR" dirty="0"/>
              <a:t>LCP </a:t>
            </a:r>
            <a:r>
              <a:rPr lang="ko-KR" altLang="en-US" dirty="0"/>
              <a:t>값을 </a:t>
            </a:r>
            <a:r>
              <a:rPr lang="en-US" altLang="ko-KR" dirty="0"/>
              <a:t>l</a:t>
            </a:r>
            <a:r>
              <a:rPr lang="ko-KR" altLang="en-US" dirty="0"/>
              <a:t>이라 하고</a:t>
            </a:r>
            <a:r>
              <a:rPr lang="en-US" altLang="ko-KR" dirty="0"/>
              <a:t>, </a:t>
            </a:r>
            <a:r>
              <a:rPr lang="ko-KR" altLang="en-US" dirty="0"/>
              <a:t>이 값이 </a:t>
            </a:r>
            <a:r>
              <a:rPr lang="en-US" altLang="ko-KR" dirty="0"/>
              <a:t>1</a:t>
            </a:r>
            <a:r>
              <a:rPr lang="ko-KR" altLang="en-US" dirty="0"/>
              <a:t>보다 크다면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과 앞 접미사와의 </a:t>
            </a:r>
            <a:r>
              <a:rPr lang="en-US" altLang="ko-KR" dirty="0"/>
              <a:t>LCP </a:t>
            </a:r>
            <a:r>
              <a:rPr lang="ko-KR" altLang="en-US" dirty="0"/>
              <a:t>값은 </a:t>
            </a:r>
            <a:r>
              <a:rPr lang="en-US" altLang="ko-KR" dirty="0"/>
              <a:t>l-1 </a:t>
            </a:r>
            <a:r>
              <a:rPr lang="ko-KR" altLang="en-US" dirty="0"/>
              <a:t>이상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63605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9E3F8-56ED-4779-8B16-277301D62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E6E3E8-C727-4E71-B3A8-109A96720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;j&lt;=n;++j)rev[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[j]]=j;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now=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(rev[j]&gt;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while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(a[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j+now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]==a[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[rev[j]-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]+now])now++;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lcp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[rev[j]]=now;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(now)now--;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AE44C-46D2-4EE6-B09B-8E3F0E93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0BD71A-A99A-44C1-AD72-EC4BA62A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1962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풀이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6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7853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</a:t>
            </a:r>
            <a:r>
              <a:rPr lang="en-US" altLang="ko-KR" dirty="0" err="1"/>
              <a:t>NlogN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85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: 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Longest Common Prefix : O(N)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/ LCP</a:t>
            </a:r>
            <a:r>
              <a:rPr lang="ko-KR" altLang="en-US" sz="2800" spc="-100" dirty="0"/>
              <a:t>를 계산한 후</a:t>
            </a:r>
            <a:r>
              <a:rPr lang="en-US" altLang="ko-KR" sz="2800" spc="-100" dirty="0"/>
              <a:t>, </a:t>
            </a:r>
            <a:r>
              <a:rPr lang="ko-KR" altLang="en-US" sz="2800" spc="-100" dirty="0"/>
              <a:t>최댓값을 출력한다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26954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i="1" dirty="0"/>
              <a:t>O(N)</a:t>
            </a:r>
            <a:endParaRPr lang="ko-KR" altLang="en-US" i="1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i="1" spc="-100" dirty="0"/>
              <a:t>Suffix Array : O(N)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Longest Common Prefix : O(N)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/ LCP</a:t>
            </a:r>
            <a:r>
              <a:rPr lang="ko-KR" altLang="en-US" sz="2800" spc="-100" dirty="0"/>
              <a:t>를 계산한 후</a:t>
            </a:r>
            <a:r>
              <a:rPr lang="en-US" altLang="ko-KR" sz="2800" spc="-100" dirty="0"/>
              <a:t>, </a:t>
            </a:r>
            <a:r>
              <a:rPr lang="ko-KR" altLang="en-US" sz="2800" spc="-100" dirty="0"/>
              <a:t>최댓값을 출력한다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78476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DC6392F9-BCB0-4AA0-964E-18A38E47D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365E28B-2DF7-4A76-8A0B-E7F3A801F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Appendix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C79198-90B5-4E78-842C-6005F1DC1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54654F-2D19-4336-B3EA-C74F5AA49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99668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4A4C4E2B-64BD-4100-A199-7831BC51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3BE2B557-9426-4619-A5F4-95B1C839F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Counting Sort</a:t>
            </a:r>
          </a:p>
          <a:p>
            <a:pPr lvl="1"/>
            <a:r>
              <a:rPr lang="en-US" altLang="ko-KR" dirty="0">
                <a:hlinkClick r:id="rId2"/>
              </a:rPr>
              <a:t>http://bowbowbow.tistory.com/8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Suffix Array</a:t>
            </a:r>
          </a:p>
          <a:p>
            <a:pPr lvl="1"/>
            <a:r>
              <a:rPr lang="en-US" altLang="ko-KR" dirty="0">
                <a:hlinkClick r:id="rId3"/>
              </a:rPr>
              <a:t>http://plzrun.tistory.com/entry/Suffix-Array-ONlogNlgN%EA%B3%BC-ONlogN-%EA%B5%AC%ED%98%84-%EB%B0%8F-%EC%84%A4%EB%AA%85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Longest Common Prefix</a:t>
            </a:r>
          </a:p>
          <a:p>
            <a:pPr lvl="1"/>
            <a:r>
              <a:rPr lang="en-US" altLang="ko-KR" dirty="0">
                <a:hlinkClick r:id="rId4"/>
              </a:rPr>
              <a:t>https://blog.naver.com/dark__nebula/220419358547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51A221-3ADA-4E08-AD82-8E9B1086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557C9D-E461-455B-B270-ADA14A642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10874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2349420-7510-4F2D-ABCD-719FEDA7AE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A22512-4CDD-40B5-BCC2-BF43E8FD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731D9-F962-4D4B-BD47-EB7D6540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972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863BD-0E72-4DE8-8844-706F4E82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중복 검사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9B1683-629A-40F9-A892-ACA9EA0F7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D62DC2-648D-4A80-A9A7-032D36E0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AC8AB6-DC92-4B34-8011-5CCEC0030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C5BE31-B43F-4F0A-A574-671BF981B411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해시를 </a:t>
            </a:r>
            <a:r>
              <a:rPr lang="en-US" altLang="ko-KR" sz="2800" spc="-100" dirty="0"/>
              <a:t>2</a:t>
            </a:r>
            <a:r>
              <a:rPr lang="en-US" altLang="ko-KR" sz="2800" spc="-100" baseline="30000" dirty="0"/>
              <a:t>64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범위에서 계산했으므로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배열에 체크하고 다시 접근했을 때 확인하는 방식으로는 불가능하다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모든 </a:t>
            </a:r>
            <a:r>
              <a:rPr lang="ko-KR" altLang="en-US" sz="2800" spc="-100" dirty="0" err="1"/>
              <a:t>해시값을</a:t>
            </a:r>
            <a:r>
              <a:rPr lang="ko-KR" altLang="en-US" sz="2800" spc="-100" dirty="0"/>
              <a:t> 정렬해주면 중복된 쌍은 반드시 연속하여 존재한다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이에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으로 정렬한 후 앞에서부터 순회하며 중복된 것을 확인할 수 있다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3263345"/>
      </p:ext>
    </p:extLst>
  </p:cSld>
  <p:clrMapOvr>
    <a:masterClrMapping/>
  </p:clrMapOvr>
</p:sld>
</file>

<file path=ppt/theme/theme1.xml><?xml version="1.0" encoding="utf-8"?>
<a:theme xmlns:a="http://schemas.openxmlformats.org/drawingml/2006/main" name="상승">
  <a:themeElements>
    <a:clrScheme name="Rise">
      <a:dk1>
        <a:srgbClr val="000000"/>
      </a:dk1>
      <a:lt1>
        <a:srgbClr val="FFFFFF"/>
      </a:lt1>
      <a:dk2>
        <a:srgbClr val="031F57"/>
      </a:dk2>
      <a:lt2>
        <a:srgbClr val="D7F5FF"/>
      </a:lt2>
      <a:accent1>
        <a:srgbClr val="063879"/>
      </a:accent1>
      <a:accent2>
        <a:srgbClr val="5B9EF7"/>
      </a:accent2>
      <a:accent3>
        <a:srgbClr val="008DBB"/>
      </a:accent3>
      <a:accent4>
        <a:srgbClr val="37CFFF"/>
      </a:accent4>
      <a:accent5>
        <a:srgbClr val="CBD2D7"/>
      </a:accent5>
      <a:accent6>
        <a:srgbClr val="5C6E7A"/>
      </a:accent6>
      <a:hlink>
        <a:srgbClr val="28D3EA"/>
      </a:hlink>
      <a:folHlink>
        <a:srgbClr val="0033CC"/>
      </a:folHlink>
    </a:clrScheme>
    <a:fontScheme name="!!AppleSDGothicNeo!!">
      <a:majorFont>
        <a:latin typeface="AppleSDGothicNeo Bold"/>
        <a:ea typeface="AppleSDGothicNeo Bold"/>
        <a:cs typeface=""/>
      </a:majorFont>
      <a:minorFont>
        <a:latin typeface="AppleSDGothicNeo Regular"/>
        <a:ea typeface="AppleSDGothicNeo Regular"/>
        <a:cs typeface=""/>
      </a:minorFont>
    </a:fontScheme>
    <a:fmtScheme name="Rise">
      <a:fillStyleLst>
        <a:gradFill rotWithShape="1">
          <a:gsLst>
            <a:gs pos="0">
              <a:schemeClr val="phClr"/>
            </a:gs>
            <a:gs pos="100000">
              <a:schemeClr val="phClr">
                <a:tint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atMod val="300000"/>
              </a:schemeClr>
            </a:gs>
            <a:gs pos="35000">
              <a:schemeClr val="phClr">
                <a:tint val="40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tint val="100000"/>
                <a:shade val="90000"/>
                <a:satMod val="160000"/>
              </a:schemeClr>
            </a:gs>
          </a:gsLst>
          <a:lin ang="16200000" scaled="0"/>
        </a:gradFill>
      </a:fillStyleLst>
      <a:lnStyleLst>
        <a:ln w="15875" cap="sq" cmpd="dbl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70000"/>
                <a:shade val="90000"/>
                <a:satMod val="100000"/>
              </a:schemeClr>
            </a:gs>
            <a:gs pos="60000">
              <a:schemeClr val="phClr">
                <a:tint val="90000"/>
                <a:shade val="8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satMod val="10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100000"/>
              </a:schemeClr>
            </a:gs>
            <a:gs pos="45000">
              <a:schemeClr val="phClr">
                <a:tint val="80000"/>
                <a:shade val="80000"/>
                <a:alpha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hueMod val="100000"/>
                <a:satMod val="100000"/>
                <a:lumMod val="100000"/>
              </a:schemeClr>
            </a:gs>
          </a:gsLst>
          <a:lin ang="282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상승</Template>
  <TotalTime>931</TotalTime>
  <Words>6470</Words>
  <Application>Microsoft Office PowerPoint</Application>
  <PresentationFormat>와이드스크린</PresentationFormat>
  <Paragraphs>3775</Paragraphs>
  <Slides>89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89</vt:i4>
      </vt:variant>
    </vt:vector>
  </HeadingPairs>
  <TitlesOfParts>
    <vt:vector size="97" baseType="lpstr">
      <vt:lpstr>맑은 고딕</vt:lpstr>
      <vt:lpstr>AppleSDGothicNeo Bold</vt:lpstr>
      <vt:lpstr>Arial</vt:lpstr>
      <vt:lpstr>Cambria Math</vt:lpstr>
      <vt:lpstr>AppleSDGothicNeo Regular</vt:lpstr>
      <vt:lpstr>Wingdings</vt:lpstr>
      <vt:lpstr>D2Coding</vt:lpstr>
      <vt:lpstr>상승</vt:lpstr>
      <vt:lpstr>두 번 이상 등장하는 문자열</vt:lpstr>
      <vt:lpstr>목차</vt:lpstr>
      <vt:lpstr>문제 내용</vt:lpstr>
      <vt:lpstr>문제 내용</vt:lpstr>
      <vt:lpstr>문제 풀이 (1)</vt:lpstr>
      <vt:lpstr>Parametric Search</vt:lpstr>
      <vt:lpstr>Parametric Search (Cont’d)</vt:lpstr>
      <vt:lpstr>O(Nlog2N)</vt:lpstr>
      <vt:lpstr>중복 검사</vt:lpstr>
      <vt:lpstr>Counting Sort</vt:lpstr>
      <vt:lpstr>Counting Sort: O(N)</vt:lpstr>
      <vt:lpstr>전체적인 과정</vt:lpstr>
      <vt:lpstr>예시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(2)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(3)</vt:lpstr>
      <vt:lpstr>예시 (3) (Cont’d)</vt:lpstr>
      <vt:lpstr>치명적인 단점</vt:lpstr>
      <vt:lpstr>Suffix Array</vt:lpstr>
      <vt:lpstr>Suffix Array: O(NlogN)</vt:lpstr>
      <vt:lpstr>결과</vt:lpstr>
      <vt:lpstr>표기법</vt:lpstr>
      <vt:lpstr>예시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정렬</vt:lpstr>
      <vt:lpstr>정렬 (Cont’d)</vt:lpstr>
      <vt:lpstr>코드</vt:lpstr>
      <vt:lpstr>Longest Common Prefix</vt:lpstr>
      <vt:lpstr>Longest Common Prefix: O(N)</vt:lpstr>
      <vt:lpstr>표기법</vt:lpstr>
      <vt:lpstr>증명</vt:lpstr>
      <vt:lpstr>증명 (Cont’d)</vt:lpstr>
      <vt:lpstr>증명 (Cont’d)</vt:lpstr>
      <vt:lpstr>증명 (Cont’d)</vt:lpstr>
      <vt:lpstr>증명 (Cont’d)</vt:lpstr>
      <vt:lpstr>증명 (Cont’d)</vt:lpstr>
      <vt:lpstr>증명 (Cont’d)</vt:lpstr>
      <vt:lpstr>증명 (Cont’d)</vt:lpstr>
      <vt:lpstr>코드</vt:lpstr>
      <vt:lpstr>문제 풀이 (2)</vt:lpstr>
      <vt:lpstr>O(NlogN)</vt:lpstr>
      <vt:lpstr>O(N)</vt:lpstr>
      <vt:lpstr>참고 문헌</vt:lpstr>
      <vt:lpstr>참고 문헌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두 번 이상 등장하는 문자열</dc:title>
  <dc:creator>박현민</dc:creator>
  <cp:lastModifiedBy>박현민</cp:lastModifiedBy>
  <cp:revision>93</cp:revision>
  <dcterms:created xsi:type="dcterms:W3CDTF">2018-01-23T00:47:31Z</dcterms:created>
  <dcterms:modified xsi:type="dcterms:W3CDTF">2019-01-23T03:27:16Z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